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3.xml" ContentType="application/vnd.openxmlformats-officedocument.presentationml.notesSlide+xml"/>
  <Override PartName="/ppt/ink/ink3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3"/>
  </p:notesMasterIdLst>
  <p:sldIdLst>
    <p:sldId id="256" r:id="rId5"/>
    <p:sldId id="358" r:id="rId6"/>
    <p:sldId id="258" r:id="rId7"/>
    <p:sldId id="464" r:id="rId8"/>
    <p:sldId id="499" r:id="rId9"/>
    <p:sldId id="513" r:id="rId10"/>
    <p:sldId id="541" r:id="rId11"/>
    <p:sldId id="540" r:id="rId12"/>
    <p:sldId id="501" r:id="rId13"/>
    <p:sldId id="504" r:id="rId14"/>
    <p:sldId id="542" r:id="rId15"/>
    <p:sldId id="543" r:id="rId16"/>
    <p:sldId id="485" r:id="rId17"/>
    <p:sldId id="505" r:id="rId18"/>
    <p:sldId id="507" r:id="rId19"/>
    <p:sldId id="544" r:id="rId20"/>
    <p:sldId id="545" r:id="rId21"/>
    <p:sldId id="521" r:id="rId22"/>
    <p:sldId id="486" r:id="rId23"/>
    <p:sldId id="506" r:id="rId24"/>
    <p:sldId id="546" r:id="rId25"/>
    <p:sldId id="548" r:id="rId26"/>
    <p:sldId id="484" r:id="rId27"/>
    <p:sldId id="547" r:id="rId28"/>
    <p:sldId id="523" r:id="rId29"/>
    <p:sldId id="526" r:id="rId30"/>
    <p:sldId id="525" r:id="rId31"/>
    <p:sldId id="508" r:id="rId32"/>
    <p:sldId id="527" r:id="rId33"/>
    <p:sldId id="510" r:id="rId34"/>
    <p:sldId id="528" r:id="rId35"/>
    <p:sldId id="502" r:id="rId36"/>
    <p:sldId id="529" r:id="rId37"/>
    <p:sldId id="514" r:id="rId38"/>
    <p:sldId id="530" r:id="rId39"/>
    <p:sldId id="516" r:id="rId40"/>
    <p:sldId id="531" r:id="rId41"/>
    <p:sldId id="533" r:id="rId42"/>
    <p:sldId id="470" r:id="rId43"/>
    <p:sldId id="471" r:id="rId44"/>
    <p:sldId id="472" r:id="rId45"/>
    <p:sldId id="489" r:id="rId46"/>
    <p:sldId id="490" r:id="rId47"/>
    <p:sldId id="534" r:id="rId48"/>
    <p:sldId id="517" r:id="rId49"/>
    <p:sldId id="535" r:id="rId50"/>
    <p:sldId id="536" r:id="rId51"/>
    <p:sldId id="518" r:id="rId52"/>
    <p:sldId id="519" r:id="rId53"/>
    <p:sldId id="538" r:id="rId54"/>
    <p:sldId id="537" r:id="rId55"/>
    <p:sldId id="539" r:id="rId56"/>
    <p:sldId id="524" r:id="rId57"/>
    <p:sldId id="503" r:id="rId58"/>
    <p:sldId id="512" r:id="rId59"/>
    <p:sldId id="474" r:id="rId60"/>
    <p:sldId id="475" r:id="rId61"/>
    <p:sldId id="476" r:id="rId62"/>
    <p:sldId id="477" r:id="rId63"/>
    <p:sldId id="478" r:id="rId64"/>
    <p:sldId id="479" r:id="rId65"/>
    <p:sldId id="480" r:id="rId66"/>
    <p:sldId id="481" r:id="rId67"/>
    <p:sldId id="482" r:id="rId68"/>
    <p:sldId id="483" r:id="rId69"/>
    <p:sldId id="492" r:id="rId70"/>
    <p:sldId id="493" r:id="rId71"/>
    <p:sldId id="345"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33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6CC97-7F1D-4D5C-8271-7B6ABDCEC0A5}" v="1" dt="2023-10-19T05:36:07.545"/>
    <p1510:client id="{2F622104-8B21-4588-B2FF-E016590EEFF9}" v="1" dt="2023-10-16T17:22:08.164"/>
    <p1510:client id="{B54DAFA2-68DE-44EE-B320-FAC7958F7225}" v="1" dt="2023-11-22T04:37:16.576"/>
    <p1510:client id="{F29643AA-736C-492A-A321-30EEC10C1AEB}" v="2" dt="2023-11-01T08:14:01.638"/>
    <p1510:client id="{FC38311D-91A3-4EC5-AD54-46364D9DB32B}" v="5" dt="2023-10-13T04:13:52.6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56"/>
      </p:cViewPr>
      <p:guideLst>
        <p:guide orient="horz" pos="2160"/>
        <p:guide pos="3840"/>
      </p:guideLst>
    </p:cSldViewPr>
  </p:slideViewPr>
  <p:notesTextViewPr>
    <p:cViewPr>
      <p:scale>
        <a:sx n="1" d="1"/>
        <a:sy n="1" d="1"/>
      </p:scale>
      <p:origin x="0" y="0"/>
    </p:cViewPr>
  </p:notesTextViewPr>
  <p:sorterViewPr>
    <p:cViewPr>
      <p:scale>
        <a:sx n="100" d="100"/>
        <a:sy n="100" d="100"/>
      </p:scale>
      <p:origin x="0" y="-56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C CSE 5D KANISHK.I" userId="S::pes2ug21cs219@pesuonline.onmicrosoft.com::2e2b88e7-76c4-4654-8bea-04c2c4012ed1" providerId="AD" clId="Web-{FC38311D-91A3-4EC5-AD54-46364D9DB32B}"/>
    <pc:docChg chg="modSld">
      <pc:chgData name="EC CSE 5D KANISHK.I" userId="S::pes2ug21cs219@pesuonline.onmicrosoft.com::2e2b88e7-76c4-4654-8bea-04c2c4012ed1" providerId="AD" clId="Web-{FC38311D-91A3-4EC5-AD54-46364D9DB32B}" dt="2023-10-13T04:13:52.668" v="4" actId="1076"/>
      <pc:docMkLst>
        <pc:docMk/>
      </pc:docMkLst>
      <pc:sldChg chg="modSp">
        <pc:chgData name="EC CSE 5D KANISHK.I" userId="S::pes2ug21cs219@pesuonline.onmicrosoft.com::2e2b88e7-76c4-4654-8bea-04c2c4012ed1" providerId="AD" clId="Web-{FC38311D-91A3-4EC5-AD54-46364D9DB32B}" dt="2023-10-13T04:13:21.417" v="0" actId="1076"/>
        <pc:sldMkLst>
          <pc:docMk/>
          <pc:sldMk cId="2244987169" sldId="523"/>
        </pc:sldMkLst>
        <pc:picChg chg="mod">
          <ac:chgData name="EC CSE 5D KANISHK.I" userId="S::pes2ug21cs219@pesuonline.onmicrosoft.com::2e2b88e7-76c4-4654-8bea-04c2c4012ed1" providerId="AD" clId="Web-{FC38311D-91A3-4EC5-AD54-46364D9DB32B}" dt="2023-10-13T04:13:21.417" v="0" actId="1076"/>
          <ac:picMkLst>
            <pc:docMk/>
            <pc:sldMk cId="2244987169" sldId="523"/>
            <ac:picMk id="5" creationId="{E60E052C-76FF-5FDB-521C-5776CD2E47A1}"/>
          </ac:picMkLst>
        </pc:picChg>
      </pc:sldChg>
      <pc:sldChg chg="modSp">
        <pc:chgData name="EC CSE 5D KANISHK.I" userId="S::pes2ug21cs219@pesuonline.onmicrosoft.com::2e2b88e7-76c4-4654-8bea-04c2c4012ed1" providerId="AD" clId="Web-{FC38311D-91A3-4EC5-AD54-46364D9DB32B}" dt="2023-10-13T04:13:52.668" v="4" actId="1076"/>
        <pc:sldMkLst>
          <pc:docMk/>
          <pc:sldMk cId="1460724549" sldId="526"/>
        </pc:sldMkLst>
        <pc:picChg chg="mod">
          <ac:chgData name="EC CSE 5D KANISHK.I" userId="S::pes2ug21cs219@pesuonline.onmicrosoft.com::2e2b88e7-76c4-4654-8bea-04c2c4012ed1" providerId="AD" clId="Web-{FC38311D-91A3-4EC5-AD54-46364D9DB32B}" dt="2023-10-13T04:13:52.668" v="4" actId="1076"/>
          <ac:picMkLst>
            <pc:docMk/>
            <pc:sldMk cId="1460724549" sldId="526"/>
            <ac:picMk id="5" creationId="{E60E052C-76FF-5FDB-521C-5776CD2E47A1}"/>
          </ac:picMkLst>
        </pc:picChg>
      </pc:sldChg>
    </pc:docChg>
  </pc:docChgLst>
  <pc:docChgLst>
    <pc:chgData name="EC CSE 5I SHREYA P RAO" userId="S::pes2ug21cs506@pesuonline.onmicrosoft.com::1ee59b17-e00b-471c-87be-f4e52c9bc22c" providerId="AD" clId="Web-{2F622104-8B21-4588-B2FF-E016590EEFF9}"/>
    <pc:docChg chg="sldOrd">
      <pc:chgData name="EC CSE 5I SHREYA P RAO" userId="S::pes2ug21cs506@pesuonline.onmicrosoft.com::1ee59b17-e00b-471c-87be-f4e52c9bc22c" providerId="AD" clId="Web-{2F622104-8B21-4588-B2FF-E016590EEFF9}" dt="2023-10-16T17:22:08.164" v="0"/>
      <pc:docMkLst>
        <pc:docMk/>
      </pc:docMkLst>
      <pc:sldChg chg="ord">
        <pc:chgData name="EC CSE 5I SHREYA P RAO" userId="S::pes2ug21cs506@pesuonline.onmicrosoft.com::1ee59b17-e00b-471c-87be-f4e52c9bc22c" providerId="AD" clId="Web-{2F622104-8B21-4588-B2FF-E016590EEFF9}" dt="2023-10-16T17:22:08.164" v="0"/>
        <pc:sldMkLst>
          <pc:docMk/>
          <pc:sldMk cId="2784192974" sldId="505"/>
        </pc:sldMkLst>
      </pc:sldChg>
    </pc:docChg>
  </pc:docChgLst>
  <pc:docChgLst>
    <pc:chgData name="EC CSE 5J VARSHA SHREE.A" userId="S::pes2ug21cs592@pesuonline.onmicrosoft.com::93b1f874-0d7f-4250-b8c7-513a41b12ac7" providerId="AD" clId="Web-{B54DAFA2-68DE-44EE-B320-FAC7958F7225}"/>
    <pc:docChg chg="modSld">
      <pc:chgData name="EC CSE 5J VARSHA SHREE.A" userId="S::pes2ug21cs592@pesuonline.onmicrosoft.com::93b1f874-0d7f-4250-b8c7-513a41b12ac7" providerId="AD" clId="Web-{B54DAFA2-68DE-44EE-B320-FAC7958F7225}" dt="2023-11-22T04:38:34.202" v="4" actId="14100"/>
      <pc:docMkLst>
        <pc:docMk/>
      </pc:docMkLst>
      <pc:sldChg chg="modSp">
        <pc:chgData name="EC CSE 5J VARSHA SHREE.A" userId="S::pes2ug21cs592@pesuonline.onmicrosoft.com::93b1f874-0d7f-4250-b8c7-513a41b12ac7" providerId="AD" clId="Web-{B54DAFA2-68DE-44EE-B320-FAC7958F7225}" dt="2023-11-22T04:37:16.576" v="0" actId="1076"/>
        <pc:sldMkLst>
          <pc:docMk/>
          <pc:sldMk cId="0" sldId="256"/>
        </pc:sldMkLst>
        <pc:spChg chg="mod">
          <ac:chgData name="EC CSE 5J VARSHA SHREE.A" userId="S::pes2ug21cs592@pesuonline.onmicrosoft.com::93b1f874-0d7f-4250-b8c7-513a41b12ac7" providerId="AD" clId="Web-{B54DAFA2-68DE-44EE-B320-FAC7958F7225}" dt="2023-11-22T04:37:16.576" v="0" actId="1076"/>
          <ac:spMkLst>
            <pc:docMk/>
            <pc:sldMk cId="0" sldId="256"/>
            <ac:spMk id="44" creationId="{00000000-0000-0000-0000-000000000000}"/>
          </ac:spMkLst>
        </pc:spChg>
      </pc:sldChg>
      <pc:sldChg chg="modSp">
        <pc:chgData name="EC CSE 5J VARSHA SHREE.A" userId="S::pes2ug21cs592@pesuonline.onmicrosoft.com::93b1f874-0d7f-4250-b8c7-513a41b12ac7" providerId="AD" clId="Web-{B54DAFA2-68DE-44EE-B320-FAC7958F7225}" dt="2023-11-22T04:38:34.202" v="4" actId="14100"/>
        <pc:sldMkLst>
          <pc:docMk/>
          <pc:sldMk cId="1558755989" sldId="513"/>
        </pc:sldMkLst>
        <pc:graphicFrameChg chg="mod">
          <ac:chgData name="EC CSE 5J VARSHA SHREE.A" userId="S::pes2ug21cs592@pesuonline.onmicrosoft.com::93b1f874-0d7f-4250-b8c7-513a41b12ac7" providerId="AD" clId="Web-{B54DAFA2-68DE-44EE-B320-FAC7958F7225}" dt="2023-11-22T04:38:34.202" v="4" actId="14100"/>
          <ac:graphicFrameMkLst>
            <pc:docMk/>
            <pc:sldMk cId="1558755989" sldId="513"/>
            <ac:graphicFrameMk id="10" creationId="{26DF6395-F3DC-B160-DC68-97799505595F}"/>
          </ac:graphicFrameMkLst>
        </pc:graphicFrameChg>
      </pc:sldChg>
    </pc:docChg>
  </pc:docChgLst>
  <pc:docChgLst>
    <pc:chgData name="EC CSE 5J VAIBHAVI BHALKE" userId="S::pes2ug21cs586@pesuonline.onmicrosoft.com::186e3c10-75c5-4578-b201-52f732b42c0b" providerId="AD" clId="Web-{F29643AA-736C-492A-A321-30EEC10C1AEB}"/>
    <pc:docChg chg="modSld">
      <pc:chgData name="EC CSE 5J VAIBHAVI BHALKE" userId="S::pes2ug21cs586@pesuonline.onmicrosoft.com::186e3c10-75c5-4578-b201-52f732b42c0b" providerId="AD" clId="Web-{F29643AA-736C-492A-A321-30EEC10C1AEB}" dt="2023-11-01T08:14:01.638" v="2" actId="1076"/>
      <pc:docMkLst>
        <pc:docMk/>
      </pc:docMkLst>
      <pc:sldChg chg="modSp">
        <pc:chgData name="EC CSE 5J VAIBHAVI BHALKE" userId="S::pes2ug21cs586@pesuonline.onmicrosoft.com::186e3c10-75c5-4578-b201-52f732b42c0b" providerId="AD" clId="Web-{F29643AA-736C-492A-A321-30EEC10C1AEB}" dt="2023-11-01T04:35:13.039" v="0" actId="1076"/>
        <pc:sldMkLst>
          <pc:docMk/>
          <pc:sldMk cId="1558755989" sldId="513"/>
        </pc:sldMkLst>
        <pc:graphicFrameChg chg="mod">
          <ac:chgData name="EC CSE 5J VAIBHAVI BHALKE" userId="S::pes2ug21cs586@pesuonline.onmicrosoft.com::186e3c10-75c5-4578-b201-52f732b42c0b" providerId="AD" clId="Web-{F29643AA-736C-492A-A321-30EEC10C1AEB}" dt="2023-11-01T04:35:13.039" v="0" actId="1076"/>
          <ac:graphicFrameMkLst>
            <pc:docMk/>
            <pc:sldMk cId="1558755989" sldId="513"/>
            <ac:graphicFrameMk id="10" creationId="{26DF6395-F3DC-B160-DC68-97799505595F}"/>
          </ac:graphicFrameMkLst>
        </pc:graphicFrameChg>
      </pc:sldChg>
      <pc:sldChg chg="modSp">
        <pc:chgData name="EC CSE 5J VAIBHAVI BHALKE" userId="S::pes2ug21cs586@pesuonline.onmicrosoft.com::186e3c10-75c5-4578-b201-52f732b42c0b" providerId="AD" clId="Web-{F29643AA-736C-492A-A321-30EEC10C1AEB}" dt="2023-11-01T08:14:01.638" v="2" actId="1076"/>
        <pc:sldMkLst>
          <pc:docMk/>
          <pc:sldMk cId="413045977" sldId="548"/>
        </pc:sldMkLst>
        <pc:picChg chg="mod">
          <ac:chgData name="EC CSE 5J VAIBHAVI BHALKE" userId="S::pes2ug21cs586@pesuonline.onmicrosoft.com::186e3c10-75c5-4578-b201-52f732b42c0b" providerId="AD" clId="Web-{F29643AA-736C-492A-A321-30EEC10C1AEB}" dt="2023-11-01T08:14:01.638" v="2" actId="1076"/>
          <ac:picMkLst>
            <pc:docMk/>
            <pc:sldMk cId="413045977" sldId="548"/>
            <ac:picMk id="5" creationId="{E3DFF825-AEF1-6239-9B45-16B4BCED46F4}"/>
          </ac:picMkLst>
        </pc:picChg>
      </pc:sldChg>
    </pc:docChg>
  </pc:docChgLst>
  <pc:docChgLst>
    <pc:chgData name="EC CSE 5D KAUSHIK CHALLAPALLI" userId="S::pes2ug21cs225@pesuonline.onmicrosoft.com::3971b0b9-5d05-486d-87c5-0b077673eff9" providerId="AD" clId="Web-{1306CC97-7F1D-4D5C-8271-7B6ABDCEC0A5}"/>
    <pc:docChg chg="modSld">
      <pc:chgData name="EC CSE 5D KAUSHIK CHALLAPALLI" userId="S::pes2ug21cs225@pesuonline.onmicrosoft.com::3971b0b9-5d05-486d-87c5-0b077673eff9" providerId="AD" clId="Web-{1306CC97-7F1D-4D5C-8271-7B6ABDCEC0A5}" dt="2023-10-19T05:36:07.545" v="0" actId="1076"/>
      <pc:docMkLst>
        <pc:docMk/>
      </pc:docMkLst>
      <pc:sldChg chg="modSp">
        <pc:chgData name="EC CSE 5D KAUSHIK CHALLAPALLI" userId="S::pes2ug21cs225@pesuonline.onmicrosoft.com::3971b0b9-5d05-486d-87c5-0b077673eff9" providerId="AD" clId="Web-{1306CC97-7F1D-4D5C-8271-7B6ABDCEC0A5}" dt="2023-10-19T05:36:07.545" v="0" actId="1076"/>
        <pc:sldMkLst>
          <pc:docMk/>
          <pc:sldMk cId="834764492" sldId="499"/>
        </pc:sldMkLst>
        <pc:cxnChg chg="mod">
          <ac:chgData name="EC CSE 5D KAUSHIK CHALLAPALLI" userId="S::pes2ug21cs225@pesuonline.onmicrosoft.com::3971b0b9-5d05-486d-87c5-0b077673eff9" providerId="AD" clId="Web-{1306CC97-7F1D-4D5C-8271-7B6ABDCEC0A5}" dt="2023-10-19T05:36:07.545" v="0" actId="1076"/>
          <ac:cxnSpMkLst>
            <pc:docMk/>
            <pc:sldMk cId="834764492" sldId="499"/>
            <ac:cxnSpMk id="8" creationId="{A4293697-6E2C-4331-B4E1-C58B355192F4}"/>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5F39C8-7632-466F-B200-6F0CBF1E65F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79E6E7D-7D6F-4BFB-9072-CE0DDC197D68}">
      <dgm:prSet/>
      <dgm:spPr/>
      <dgm:t>
        <a:bodyPr/>
        <a:lstStyle/>
        <a:p>
          <a:r>
            <a:rPr lang="en-US"/>
            <a:t>W</a:t>
          </a:r>
          <a:r>
            <a:rPr lang="en-US" b="0" baseline="0"/>
            <a:t>e can divide the graph space into two parts:</a:t>
          </a:r>
          <a:endParaRPr lang="en-US"/>
        </a:p>
      </dgm:t>
    </dgm:pt>
    <dgm:pt modelId="{7C04A7EE-5511-4B91-8733-FEC9147EC1D8}" type="parTrans" cxnId="{FA79AC0B-2B69-4371-AE74-729A68A88EF2}">
      <dgm:prSet/>
      <dgm:spPr/>
      <dgm:t>
        <a:bodyPr/>
        <a:lstStyle/>
        <a:p>
          <a:endParaRPr lang="en-US"/>
        </a:p>
      </dgm:t>
    </dgm:pt>
    <dgm:pt modelId="{DC64007F-703C-47A2-84A2-B10BFE541B14}" type="sibTrans" cxnId="{FA79AC0B-2B69-4371-AE74-729A68A88EF2}">
      <dgm:prSet/>
      <dgm:spPr/>
      <dgm:t>
        <a:bodyPr/>
        <a:lstStyle/>
        <a:p>
          <a:endParaRPr lang="en-US"/>
        </a:p>
      </dgm:t>
    </dgm:pt>
    <dgm:pt modelId="{BE6B53E2-D82A-4D63-9E30-EE5DB50135A3}">
      <dgm:prSet/>
      <dgm:spPr/>
      <dgm:t>
        <a:bodyPr/>
        <a:lstStyle/>
        <a:p>
          <a:r>
            <a:rPr lang="en-US" b="0" baseline="0" dirty="0"/>
            <a:t>Technologies used primarily for </a:t>
          </a:r>
          <a:r>
            <a:rPr lang="en-US" b="0" baseline="0" dirty="0">
              <a:solidFill>
                <a:srgbClr val="FF0000"/>
              </a:solidFill>
            </a:rPr>
            <a:t>transactional online graph </a:t>
          </a:r>
          <a:r>
            <a:rPr lang="en-US" b="0" baseline="0" dirty="0"/>
            <a:t>persistence, typically accessed directly in real time from an application. These technologies are called </a:t>
          </a:r>
          <a:r>
            <a:rPr lang="en-US" b="1" baseline="0" dirty="0"/>
            <a:t>graph databases</a:t>
          </a:r>
          <a:endParaRPr lang="en-US" b="1" dirty="0"/>
        </a:p>
      </dgm:t>
    </dgm:pt>
    <dgm:pt modelId="{760450DC-20C9-434B-946B-9C8A8069791D}" type="parTrans" cxnId="{4A4C251D-4D7B-4D2D-B916-4DB6051180BE}">
      <dgm:prSet/>
      <dgm:spPr/>
      <dgm:t>
        <a:bodyPr/>
        <a:lstStyle/>
        <a:p>
          <a:endParaRPr lang="en-US"/>
        </a:p>
      </dgm:t>
    </dgm:pt>
    <dgm:pt modelId="{37C422F8-61F8-4AF4-BA34-01B5A29BE616}" type="sibTrans" cxnId="{4A4C251D-4D7B-4D2D-B916-4DB6051180BE}">
      <dgm:prSet/>
      <dgm:spPr/>
      <dgm:t>
        <a:bodyPr/>
        <a:lstStyle/>
        <a:p>
          <a:endParaRPr lang="en-US"/>
        </a:p>
      </dgm:t>
    </dgm:pt>
    <dgm:pt modelId="{375EB2D5-E49F-4866-A241-83446763FA4F}">
      <dgm:prSet/>
      <dgm:spPr/>
      <dgm:t>
        <a:bodyPr/>
        <a:lstStyle/>
        <a:p>
          <a:r>
            <a:rPr lang="en-US" b="0" baseline="0" dirty="0"/>
            <a:t>Technologies used primarily for </a:t>
          </a:r>
          <a:r>
            <a:rPr lang="en-US" b="0" baseline="0" dirty="0">
              <a:solidFill>
                <a:srgbClr val="7030A0"/>
              </a:solidFill>
            </a:rPr>
            <a:t>offline graph analytics</a:t>
          </a:r>
          <a:r>
            <a:rPr lang="en-US" b="0" baseline="0" dirty="0"/>
            <a:t>, typically performed as a series of </a:t>
          </a:r>
          <a:r>
            <a:rPr lang="en-IN" b="0" baseline="0" dirty="0"/>
            <a:t>batch steps. </a:t>
          </a:r>
          <a:r>
            <a:rPr lang="en-US" b="0" baseline="0" dirty="0"/>
            <a:t>These technologies can be called </a:t>
          </a:r>
          <a:r>
            <a:rPr lang="en-US" b="1" baseline="0" dirty="0"/>
            <a:t>graph compute engines</a:t>
          </a:r>
          <a:endParaRPr lang="en-US" b="1" dirty="0"/>
        </a:p>
      </dgm:t>
    </dgm:pt>
    <dgm:pt modelId="{65157170-0F48-491E-B7C6-E88D559ACD0D}" type="parTrans" cxnId="{9EF3923A-B3C8-4A3E-9E99-6DDBD84419C2}">
      <dgm:prSet/>
      <dgm:spPr/>
      <dgm:t>
        <a:bodyPr/>
        <a:lstStyle/>
        <a:p>
          <a:endParaRPr lang="en-US"/>
        </a:p>
      </dgm:t>
    </dgm:pt>
    <dgm:pt modelId="{C309C247-05F3-46DD-9EF9-96DE02BDD9BA}" type="sibTrans" cxnId="{9EF3923A-B3C8-4A3E-9E99-6DDBD84419C2}">
      <dgm:prSet/>
      <dgm:spPr/>
      <dgm:t>
        <a:bodyPr/>
        <a:lstStyle/>
        <a:p>
          <a:endParaRPr lang="en-US"/>
        </a:p>
      </dgm:t>
    </dgm:pt>
    <dgm:pt modelId="{01738069-3957-4112-A04B-69103563F97A}" type="pres">
      <dgm:prSet presAssocID="{5D5F39C8-7632-466F-B200-6F0CBF1E65FF}" presName="hierChild1" presStyleCnt="0">
        <dgm:presLayoutVars>
          <dgm:chPref val="1"/>
          <dgm:dir/>
          <dgm:animOne val="branch"/>
          <dgm:animLvl val="lvl"/>
          <dgm:resizeHandles/>
        </dgm:presLayoutVars>
      </dgm:prSet>
      <dgm:spPr/>
    </dgm:pt>
    <dgm:pt modelId="{0A6C65C5-50E4-4686-B084-A150E6957910}" type="pres">
      <dgm:prSet presAssocID="{D79E6E7D-7D6F-4BFB-9072-CE0DDC197D68}" presName="hierRoot1" presStyleCnt="0"/>
      <dgm:spPr/>
    </dgm:pt>
    <dgm:pt modelId="{26524B76-E67B-4041-84BA-98023961E206}" type="pres">
      <dgm:prSet presAssocID="{D79E6E7D-7D6F-4BFB-9072-CE0DDC197D68}" presName="composite" presStyleCnt="0"/>
      <dgm:spPr/>
    </dgm:pt>
    <dgm:pt modelId="{2C0176F1-64BF-4266-A928-0741D5E431E5}" type="pres">
      <dgm:prSet presAssocID="{D79E6E7D-7D6F-4BFB-9072-CE0DDC197D68}" presName="background" presStyleLbl="node0" presStyleIdx="0" presStyleCnt="1"/>
      <dgm:spPr/>
    </dgm:pt>
    <dgm:pt modelId="{99F0F475-0498-48AA-B459-C842050778AE}" type="pres">
      <dgm:prSet presAssocID="{D79E6E7D-7D6F-4BFB-9072-CE0DDC197D68}" presName="text" presStyleLbl="fgAcc0" presStyleIdx="0" presStyleCnt="1">
        <dgm:presLayoutVars>
          <dgm:chPref val="3"/>
        </dgm:presLayoutVars>
      </dgm:prSet>
      <dgm:spPr/>
    </dgm:pt>
    <dgm:pt modelId="{636CC49B-5FBA-4FE5-80B2-84A5F3E33C6B}" type="pres">
      <dgm:prSet presAssocID="{D79E6E7D-7D6F-4BFB-9072-CE0DDC197D68}" presName="hierChild2" presStyleCnt="0"/>
      <dgm:spPr/>
    </dgm:pt>
    <dgm:pt modelId="{E6F4618A-C528-4C2E-B513-CC52F207501B}" type="pres">
      <dgm:prSet presAssocID="{760450DC-20C9-434B-946B-9C8A8069791D}" presName="Name10" presStyleLbl="parChTrans1D2" presStyleIdx="0" presStyleCnt="2"/>
      <dgm:spPr/>
    </dgm:pt>
    <dgm:pt modelId="{14347AF9-6175-4974-939E-7DD1A1C61849}" type="pres">
      <dgm:prSet presAssocID="{BE6B53E2-D82A-4D63-9E30-EE5DB50135A3}" presName="hierRoot2" presStyleCnt="0"/>
      <dgm:spPr/>
    </dgm:pt>
    <dgm:pt modelId="{DD1F8155-73A2-48BC-98BC-48141488FA24}" type="pres">
      <dgm:prSet presAssocID="{BE6B53E2-D82A-4D63-9E30-EE5DB50135A3}" presName="composite2" presStyleCnt="0"/>
      <dgm:spPr/>
    </dgm:pt>
    <dgm:pt modelId="{BD780125-8FAE-4A9F-A1AD-3F43A778C456}" type="pres">
      <dgm:prSet presAssocID="{BE6B53E2-D82A-4D63-9E30-EE5DB50135A3}" presName="background2" presStyleLbl="node2" presStyleIdx="0" presStyleCnt="2"/>
      <dgm:spPr/>
    </dgm:pt>
    <dgm:pt modelId="{06C447E0-49E0-4E12-BBDD-B5920D981D51}" type="pres">
      <dgm:prSet presAssocID="{BE6B53E2-D82A-4D63-9E30-EE5DB50135A3}" presName="text2" presStyleLbl="fgAcc2" presStyleIdx="0" presStyleCnt="2" custScaleX="117824" custScaleY="111104">
        <dgm:presLayoutVars>
          <dgm:chPref val="3"/>
        </dgm:presLayoutVars>
      </dgm:prSet>
      <dgm:spPr/>
    </dgm:pt>
    <dgm:pt modelId="{67C7055A-F818-436D-A81E-66BFFAD2EA13}" type="pres">
      <dgm:prSet presAssocID="{BE6B53E2-D82A-4D63-9E30-EE5DB50135A3}" presName="hierChild3" presStyleCnt="0"/>
      <dgm:spPr/>
    </dgm:pt>
    <dgm:pt modelId="{37F148F1-6DCD-4DEB-A792-FFA0E1FB4AC1}" type="pres">
      <dgm:prSet presAssocID="{65157170-0F48-491E-B7C6-E88D559ACD0D}" presName="Name10" presStyleLbl="parChTrans1D2" presStyleIdx="1" presStyleCnt="2"/>
      <dgm:spPr/>
    </dgm:pt>
    <dgm:pt modelId="{2FDCB914-D6D9-415B-B55A-51B3E6FB116E}" type="pres">
      <dgm:prSet presAssocID="{375EB2D5-E49F-4866-A241-83446763FA4F}" presName="hierRoot2" presStyleCnt="0"/>
      <dgm:spPr/>
    </dgm:pt>
    <dgm:pt modelId="{082822E4-2FDD-44AA-B20A-6946326EF549}" type="pres">
      <dgm:prSet presAssocID="{375EB2D5-E49F-4866-A241-83446763FA4F}" presName="composite2" presStyleCnt="0"/>
      <dgm:spPr/>
    </dgm:pt>
    <dgm:pt modelId="{60C9AE5C-7708-4341-AA4B-FBDC650D8861}" type="pres">
      <dgm:prSet presAssocID="{375EB2D5-E49F-4866-A241-83446763FA4F}" presName="background2" presStyleLbl="node2" presStyleIdx="1" presStyleCnt="2"/>
      <dgm:spPr/>
    </dgm:pt>
    <dgm:pt modelId="{6B56BEB1-26B9-4286-8354-FBFA0ED04752}" type="pres">
      <dgm:prSet presAssocID="{375EB2D5-E49F-4866-A241-83446763FA4F}" presName="text2" presStyleLbl="fgAcc2" presStyleIdx="1" presStyleCnt="2" custScaleX="112999" custScaleY="108180">
        <dgm:presLayoutVars>
          <dgm:chPref val="3"/>
        </dgm:presLayoutVars>
      </dgm:prSet>
      <dgm:spPr/>
    </dgm:pt>
    <dgm:pt modelId="{F53F724E-450A-4FB2-A963-BD737C0C4020}" type="pres">
      <dgm:prSet presAssocID="{375EB2D5-E49F-4866-A241-83446763FA4F}" presName="hierChild3" presStyleCnt="0"/>
      <dgm:spPr/>
    </dgm:pt>
  </dgm:ptLst>
  <dgm:cxnLst>
    <dgm:cxn modelId="{FA79AC0B-2B69-4371-AE74-729A68A88EF2}" srcId="{5D5F39C8-7632-466F-B200-6F0CBF1E65FF}" destId="{D79E6E7D-7D6F-4BFB-9072-CE0DDC197D68}" srcOrd="0" destOrd="0" parTransId="{7C04A7EE-5511-4B91-8733-FEC9147EC1D8}" sibTransId="{DC64007F-703C-47A2-84A2-B10BFE541B14}"/>
    <dgm:cxn modelId="{4A4C251D-4D7B-4D2D-B916-4DB6051180BE}" srcId="{D79E6E7D-7D6F-4BFB-9072-CE0DDC197D68}" destId="{BE6B53E2-D82A-4D63-9E30-EE5DB50135A3}" srcOrd="0" destOrd="0" parTransId="{760450DC-20C9-434B-946B-9C8A8069791D}" sibTransId="{37C422F8-61F8-4AF4-BA34-01B5A29BE616}"/>
    <dgm:cxn modelId="{9EF3923A-B3C8-4A3E-9E99-6DDBD84419C2}" srcId="{D79E6E7D-7D6F-4BFB-9072-CE0DDC197D68}" destId="{375EB2D5-E49F-4866-A241-83446763FA4F}" srcOrd="1" destOrd="0" parTransId="{65157170-0F48-491E-B7C6-E88D559ACD0D}" sibTransId="{C309C247-05F3-46DD-9EF9-96DE02BDD9BA}"/>
    <dgm:cxn modelId="{9BB28461-1FE3-40E9-8061-B3AD4C5750BB}" type="presOf" srcId="{375EB2D5-E49F-4866-A241-83446763FA4F}" destId="{6B56BEB1-26B9-4286-8354-FBFA0ED04752}" srcOrd="0" destOrd="0" presId="urn:microsoft.com/office/officeart/2005/8/layout/hierarchy1"/>
    <dgm:cxn modelId="{54530A42-0C87-4D49-A848-171D06AE319B}" type="presOf" srcId="{D79E6E7D-7D6F-4BFB-9072-CE0DDC197D68}" destId="{99F0F475-0498-48AA-B459-C842050778AE}" srcOrd="0" destOrd="0" presId="urn:microsoft.com/office/officeart/2005/8/layout/hierarchy1"/>
    <dgm:cxn modelId="{9FC1A256-CB73-4DB1-B299-B40A55FC19C5}" type="presOf" srcId="{760450DC-20C9-434B-946B-9C8A8069791D}" destId="{E6F4618A-C528-4C2E-B513-CC52F207501B}" srcOrd="0" destOrd="0" presId="urn:microsoft.com/office/officeart/2005/8/layout/hierarchy1"/>
    <dgm:cxn modelId="{1C6E8A9A-D1DD-4286-A342-460AE1B61D06}" type="presOf" srcId="{BE6B53E2-D82A-4D63-9E30-EE5DB50135A3}" destId="{06C447E0-49E0-4E12-BBDD-B5920D981D51}" srcOrd="0" destOrd="0" presId="urn:microsoft.com/office/officeart/2005/8/layout/hierarchy1"/>
    <dgm:cxn modelId="{396DEAC4-3A7D-4F3B-8F4F-F164CECD8817}" type="presOf" srcId="{65157170-0F48-491E-B7C6-E88D559ACD0D}" destId="{37F148F1-6DCD-4DEB-A792-FFA0E1FB4AC1}" srcOrd="0" destOrd="0" presId="urn:microsoft.com/office/officeart/2005/8/layout/hierarchy1"/>
    <dgm:cxn modelId="{AC9493F4-ECD2-495A-9644-54243413A7E1}" type="presOf" srcId="{5D5F39C8-7632-466F-B200-6F0CBF1E65FF}" destId="{01738069-3957-4112-A04B-69103563F97A}" srcOrd="0" destOrd="0" presId="urn:microsoft.com/office/officeart/2005/8/layout/hierarchy1"/>
    <dgm:cxn modelId="{F8E6999A-0F3E-4189-945A-980C490C6789}" type="presParOf" srcId="{01738069-3957-4112-A04B-69103563F97A}" destId="{0A6C65C5-50E4-4686-B084-A150E6957910}" srcOrd="0" destOrd="0" presId="urn:microsoft.com/office/officeart/2005/8/layout/hierarchy1"/>
    <dgm:cxn modelId="{64D49DE1-2E80-40E3-AD19-DD6718651B9B}" type="presParOf" srcId="{0A6C65C5-50E4-4686-B084-A150E6957910}" destId="{26524B76-E67B-4041-84BA-98023961E206}" srcOrd="0" destOrd="0" presId="urn:microsoft.com/office/officeart/2005/8/layout/hierarchy1"/>
    <dgm:cxn modelId="{41074F14-FD8B-4CB7-8084-56AB4D69655B}" type="presParOf" srcId="{26524B76-E67B-4041-84BA-98023961E206}" destId="{2C0176F1-64BF-4266-A928-0741D5E431E5}" srcOrd="0" destOrd="0" presId="urn:microsoft.com/office/officeart/2005/8/layout/hierarchy1"/>
    <dgm:cxn modelId="{9E8DD887-E2F9-49D1-B108-BE5B029B9038}" type="presParOf" srcId="{26524B76-E67B-4041-84BA-98023961E206}" destId="{99F0F475-0498-48AA-B459-C842050778AE}" srcOrd="1" destOrd="0" presId="urn:microsoft.com/office/officeart/2005/8/layout/hierarchy1"/>
    <dgm:cxn modelId="{89578829-92A9-4674-9CC6-CF8292B19079}" type="presParOf" srcId="{0A6C65C5-50E4-4686-B084-A150E6957910}" destId="{636CC49B-5FBA-4FE5-80B2-84A5F3E33C6B}" srcOrd="1" destOrd="0" presId="urn:microsoft.com/office/officeart/2005/8/layout/hierarchy1"/>
    <dgm:cxn modelId="{67A847E2-D91F-444E-AEEB-16F83571A45B}" type="presParOf" srcId="{636CC49B-5FBA-4FE5-80B2-84A5F3E33C6B}" destId="{E6F4618A-C528-4C2E-B513-CC52F207501B}" srcOrd="0" destOrd="0" presId="urn:microsoft.com/office/officeart/2005/8/layout/hierarchy1"/>
    <dgm:cxn modelId="{DD67724E-7F47-4888-B11D-60A94CE5525D}" type="presParOf" srcId="{636CC49B-5FBA-4FE5-80B2-84A5F3E33C6B}" destId="{14347AF9-6175-4974-939E-7DD1A1C61849}" srcOrd="1" destOrd="0" presId="urn:microsoft.com/office/officeart/2005/8/layout/hierarchy1"/>
    <dgm:cxn modelId="{F13A7A07-4A4D-4A7F-8586-CC09CA113FB4}" type="presParOf" srcId="{14347AF9-6175-4974-939E-7DD1A1C61849}" destId="{DD1F8155-73A2-48BC-98BC-48141488FA24}" srcOrd="0" destOrd="0" presId="urn:microsoft.com/office/officeart/2005/8/layout/hierarchy1"/>
    <dgm:cxn modelId="{7FD02618-40B1-48BA-B09E-4E393BE0BFB2}" type="presParOf" srcId="{DD1F8155-73A2-48BC-98BC-48141488FA24}" destId="{BD780125-8FAE-4A9F-A1AD-3F43A778C456}" srcOrd="0" destOrd="0" presId="urn:microsoft.com/office/officeart/2005/8/layout/hierarchy1"/>
    <dgm:cxn modelId="{B373AB7B-09BD-4682-B157-0B346C6C1535}" type="presParOf" srcId="{DD1F8155-73A2-48BC-98BC-48141488FA24}" destId="{06C447E0-49E0-4E12-BBDD-B5920D981D51}" srcOrd="1" destOrd="0" presId="urn:microsoft.com/office/officeart/2005/8/layout/hierarchy1"/>
    <dgm:cxn modelId="{7177F7F7-83DB-445B-8398-85030E4ECC22}" type="presParOf" srcId="{14347AF9-6175-4974-939E-7DD1A1C61849}" destId="{67C7055A-F818-436D-A81E-66BFFAD2EA13}" srcOrd="1" destOrd="0" presId="urn:microsoft.com/office/officeart/2005/8/layout/hierarchy1"/>
    <dgm:cxn modelId="{D1A48821-9FF8-4549-800B-F71DEF656B18}" type="presParOf" srcId="{636CC49B-5FBA-4FE5-80B2-84A5F3E33C6B}" destId="{37F148F1-6DCD-4DEB-A792-FFA0E1FB4AC1}" srcOrd="2" destOrd="0" presId="urn:microsoft.com/office/officeart/2005/8/layout/hierarchy1"/>
    <dgm:cxn modelId="{A00DC87A-1DE2-4FFE-89B1-2AC9A34A8516}" type="presParOf" srcId="{636CC49B-5FBA-4FE5-80B2-84A5F3E33C6B}" destId="{2FDCB914-D6D9-415B-B55A-51B3E6FB116E}" srcOrd="3" destOrd="0" presId="urn:microsoft.com/office/officeart/2005/8/layout/hierarchy1"/>
    <dgm:cxn modelId="{F38016E7-00CC-42BB-A764-13AED4A91DE6}" type="presParOf" srcId="{2FDCB914-D6D9-415B-B55A-51B3E6FB116E}" destId="{082822E4-2FDD-44AA-B20A-6946326EF549}" srcOrd="0" destOrd="0" presId="urn:microsoft.com/office/officeart/2005/8/layout/hierarchy1"/>
    <dgm:cxn modelId="{6F19355A-1F6E-49C0-B12B-CCB08C6B7770}" type="presParOf" srcId="{082822E4-2FDD-44AA-B20A-6946326EF549}" destId="{60C9AE5C-7708-4341-AA4B-FBDC650D8861}" srcOrd="0" destOrd="0" presId="urn:microsoft.com/office/officeart/2005/8/layout/hierarchy1"/>
    <dgm:cxn modelId="{D766F00A-D045-42BA-9123-69A93F38C658}" type="presParOf" srcId="{082822E4-2FDD-44AA-B20A-6946326EF549}" destId="{6B56BEB1-26B9-4286-8354-FBFA0ED04752}" srcOrd="1" destOrd="0" presId="urn:microsoft.com/office/officeart/2005/8/layout/hierarchy1"/>
    <dgm:cxn modelId="{F40738CB-7084-4A19-A0D0-0DE871869944}" type="presParOf" srcId="{2FDCB914-D6D9-415B-B55A-51B3E6FB116E}" destId="{F53F724E-450A-4FB2-A963-BD737C0C402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F28C0-5729-48CF-AEA5-CF76F51E5B4E}" type="doc">
      <dgm:prSet loTypeId="urn:diagrams.loki3.com/BracketList" loCatId="list" qsTypeId="urn:microsoft.com/office/officeart/2005/8/quickstyle/simple1" qsCatId="simple" csTypeId="urn:microsoft.com/office/officeart/2005/8/colors/accent1_2" csCatId="accent1" phldr="1"/>
      <dgm:spPr/>
      <dgm:t>
        <a:bodyPr/>
        <a:lstStyle/>
        <a:p>
          <a:endParaRPr lang="en-IN"/>
        </a:p>
      </dgm:t>
    </dgm:pt>
    <dgm:pt modelId="{3C298F53-A9FB-4E65-85CB-FC45ED888595}">
      <dgm:prSet phldrT="[Text]"/>
      <dgm:spPr/>
      <dgm:t>
        <a:bodyPr/>
        <a:lstStyle/>
        <a:p>
          <a:r>
            <a:rPr lang="en-IN" b="1" i="1" u="none" strike="noStrike" baseline="0" dirty="0">
              <a:cs typeface="Times New Roman" panose="02020603050405020304" pitchFamily="18" charset="0"/>
            </a:rPr>
            <a:t>The underlying storage</a:t>
          </a:r>
          <a:endParaRPr lang="en-IN" dirty="0"/>
        </a:p>
      </dgm:t>
    </dgm:pt>
    <dgm:pt modelId="{51CEB0A8-0E43-489F-9FE0-C76C2441EE18}" type="parTrans" cxnId="{532CB82B-AC14-493B-A0FC-8CF75E27A41F}">
      <dgm:prSet/>
      <dgm:spPr/>
      <dgm:t>
        <a:bodyPr/>
        <a:lstStyle/>
        <a:p>
          <a:endParaRPr lang="en-IN"/>
        </a:p>
      </dgm:t>
    </dgm:pt>
    <dgm:pt modelId="{AF95A308-0E19-4C35-8068-AA4012126BC0}" type="sibTrans" cxnId="{532CB82B-AC14-493B-A0FC-8CF75E27A41F}">
      <dgm:prSet/>
      <dgm:spPr/>
      <dgm:t>
        <a:bodyPr/>
        <a:lstStyle/>
        <a:p>
          <a:endParaRPr lang="en-IN"/>
        </a:p>
      </dgm:t>
    </dgm:pt>
    <dgm:pt modelId="{2CE71D3E-4CB3-4FE4-98DE-A812970DD245}">
      <dgm:prSet phldrT="[Text]"/>
      <dgm:spPr>
        <a:solidFill>
          <a:srgbClr val="00B0F0"/>
        </a:solidFill>
      </dgm:spPr>
      <dgm:t>
        <a:bodyPr/>
        <a:lstStyle/>
        <a:p>
          <a:pPr algn="just"/>
          <a:r>
            <a:rPr lang="en-US" b="0" i="0" u="none" strike="noStrike" baseline="0" dirty="0">
              <a:cs typeface="Times New Roman" panose="02020603050405020304" pitchFamily="18" charset="0"/>
            </a:rPr>
            <a:t>Some graph databases use </a:t>
          </a:r>
          <a:r>
            <a:rPr lang="en-US" b="1" i="1" u="none" strike="noStrike" baseline="0" dirty="0">
              <a:solidFill>
                <a:srgbClr val="FF0000"/>
              </a:solidFill>
              <a:cs typeface="Times New Roman" panose="02020603050405020304" pitchFamily="18" charset="0"/>
            </a:rPr>
            <a:t>native graph storage</a:t>
          </a:r>
          <a:r>
            <a:rPr lang="en-US" b="1" i="1" u="none" strike="noStrike" baseline="0" dirty="0">
              <a:cs typeface="Times New Roman" panose="02020603050405020304" pitchFamily="18" charset="0"/>
            </a:rPr>
            <a:t> </a:t>
          </a:r>
          <a:r>
            <a:rPr lang="en-US" b="0" i="0" u="none" strike="noStrike" baseline="0" dirty="0">
              <a:cs typeface="Times New Roman" panose="02020603050405020304" pitchFamily="18" charset="0"/>
            </a:rPr>
            <a:t>that is optimized and designed for storing and managing graphs. </a:t>
          </a:r>
          <a:endParaRPr lang="en-IN" dirty="0"/>
        </a:p>
      </dgm:t>
    </dgm:pt>
    <dgm:pt modelId="{8171996B-5BA2-48DD-B372-7E8FB5FA7BB3}" type="parTrans" cxnId="{36C7702F-80B6-49DB-BE76-3BCFAE9A93E2}">
      <dgm:prSet/>
      <dgm:spPr/>
      <dgm:t>
        <a:bodyPr/>
        <a:lstStyle/>
        <a:p>
          <a:endParaRPr lang="en-IN"/>
        </a:p>
      </dgm:t>
    </dgm:pt>
    <dgm:pt modelId="{1C5F947D-BE60-4C4B-AEB7-A77A4C1AE7DD}" type="sibTrans" cxnId="{36C7702F-80B6-49DB-BE76-3BCFAE9A93E2}">
      <dgm:prSet/>
      <dgm:spPr/>
      <dgm:t>
        <a:bodyPr/>
        <a:lstStyle/>
        <a:p>
          <a:endParaRPr lang="en-IN"/>
        </a:p>
      </dgm:t>
    </dgm:pt>
    <dgm:pt modelId="{A81E4D91-ADA2-4079-AE2B-723CBABCF23F}">
      <dgm:prSet/>
      <dgm:spPr>
        <a:solidFill>
          <a:srgbClr val="00B0F0"/>
        </a:solidFill>
      </dgm:spPr>
      <dgm:t>
        <a:bodyPr/>
        <a:lstStyle/>
        <a:p>
          <a:pPr algn="just"/>
          <a:r>
            <a:rPr lang="en-US" b="0" i="0" dirty="0">
              <a:solidFill>
                <a:srgbClr val="000000"/>
              </a:solidFill>
              <a:effectLst/>
              <a:latin typeface="Times New Roman" panose="02020603050405020304" pitchFamily="18" charset="0"/>
            </a:rPr>
            <a:t>(</a:t>
          </a:r>
          <a:r>
            <a:rPr lang="en-US" b="0" i="0" dirty="0">
              <a:solidFill>
                <a:srgbClr val="000000"/>
              </a:solidFill>
              <a:effectLst/>
              <a:latin typeface="Tempus Sans ITC" panose="04020404030D07020202" pitchFamily="82" charset="0"/>
            </a:rPr>
            <a:t>A native application is a software program that is developed for use on a particular platform or device.)</a:t>
          </a:r>
          <a:endParaRPr lang="en-IN" b="0" i="0" u="none" strike="noStrike" baseline="0" dirty="0">
            <a:latin typeface="Tempus Sans ITC" panose="04020404030D07020202" pitchFamily="82" charset="0"/>
            <a:cs typeface="Times New Roman" panose="02020603050405020304" pitchFamily="18" charset="0"/>
          </a:endParaRPr>
        </a:p>
      </dgm:t>
    </dgm:pt>
    <dgm:pt modelId="{387C8733-0ED1-4E81-B961-C117D0C0966A}" type="parTrans" cxnId="{4C5752DE-7405-4FC8-BC03-DB76123FC663}">
      <dgm:prSet/>
      <dgm:spPr/>
      <dgm:t>
        <a:bodyPr/>
        <a:lstStyle/>
        <a:p>
          <a:endParaRPr lang="en-IN"/>
        </a:p>
      </dgm:t>
    </dgm:pt>
    <dgm:pt modelId="{2669AB5F-B5C7-4CA6-BE1F-5F1C96F2FD9C}" type="sibTrans" cxnId="{4C5752DE-7405-4FC8-BC03-DB76123FC663}">
      <dgm:prSet/>
      <dgm:spPr/>
      <dgm:t>
        <a:bodyPr/>
        <a:lstStyle/>
        <a:p>
          <a:endParaRPr lang="en-IN"/>
        </a:p>
      </dgm:t>
    </dgm:pt>
    <dgm:pt modelId="{8D32D773-DB83-4C14-9675-493D3DFE2D4C}">
      <dgm:prSet phldrT="[Text]"/>
      <dgm:spPr>
        <a:solidFill>
          <a:srgbClr val="00B0F0"/>
        </a:solidFill>
      </dgm:spPr>
      <dgm:t>
        <a:bodyPr/>
        <a:lstStyle/>
        <a:p>
          <a:pPr algn="just"/>
          <a:r>
            <a:rPr lang="en-US" b="0" i="0" u="none" strike="noStrike" baseline="0" dirty="0">
              <a:cs typeface="Times New Roman" panose="02020603050405020304" pitchFamily="18" charset="0"/>
            </a:rPr>
            <a:t>Not all graph database technologies use native </a:t>
          </a:r>
          <a:r>
            <a:rPr lang="en-IN" b="0" i="0" u="none" strike="noStrike" baseline="0" dirty="0">
              <a:cs typeface="Times New Roman" panose="02020603050405020304" pitchFamily="18" charset="0"/>
            </a:rPr>
            <a:t>graph storage. </a:t>
          </a:r>
          <a:r>
            <a:rPr lang="en-US" dirty="0"/>
            <a:t>Some serialize the graph data into a relational database, an object-oriented database, or some other general-purpose data store.</a:t>
          </a:r>
          <a:endParaRPr lang="en-IN" dirty="0"/>
        </a:p>
      </dgm:t>
    </dgm:pt>
    <dgm:pt modelId="{49484EAB-178E-4B51-829E-78E620A8B70B}" type="parTrans" cxnId="{DB289BA3-7A2B-4F00-87A6-853252B1285F}">
      <dgm:prSet/>
      <dgm:spPr/>
    </dgm:pt>
    <dgm:pt modelId="{E4A8421D-332B-4A53-97CF-A24EAC030023}" type="sibTrans" cxnId="{DB289BA3-7A2B-4F00-87A6-853252B1285F}">
      <dgm:prSet/>
      <dgm:spPr/>
    </dgm:pt>
    <dgm:pt modelId="{F1360E8F-0EE9-45BF-BF14-F7DB51150E49}" type="pres">
      <dgm:prSet presAssocID="{C2CF28C0-5729-48CF-AEA5-CF76F51E5B4E}" presName="Name0" presStyleCnt="0">
        <dgm:presLayoutVars>
          <dgm:dir/>
          <dgm:animLvl val="lvl"/>
          <dgm:resizeHandles val="exact"/>
        </dgm:presLayoutVars>
      </dgm:prSet>
      <dgm:spPr/>
    </dgm:pt>
    <dgm:pt modelId="{035A75CE-CEA3-4369-839B-D8C5DE26A962}" type="pres">
      <dgm:prSet presAssocID="{3C298F53-A9FB-4E65-85CB-FC45ED888595}" presName="linNode" presStyleCnt="0"/>
      <dgm:spPr/>
    </dgm:pt>
    <dgm:pt modelId="{EC2355E7-5410-48D5-938C-B13E7DF27D65}" type="pres">
      <dgm:prSet presAssocID="{3C298F53-A9FB-4E65-85CB-FC45ED888595}" presName="parTx" presStyleLbl="revTx" presStyleIdx="0" presStyleCnt="1">
        <dgm:presLayoutVars>
          <dgm:chMax val="1"/>
          <dgm:bulletEnabled val="1"/>
        </dgm:presLayoutVars>
      </dgm:prSet>
      <dgm:spPr/>
    </dgm:pt>
    <dgm:pt modelId="{9AA8BD82-DEDF-4A71-9A36-3D2661505895}" type="pres">
      <dgm:prSet presAssocID="{3C298F53-A9FB-4E65-85CB-FC45ED888595}" presName="bracket" presStyleLbl="parChTrans1D1" presStyleIdx="0" presStyleCnt="1"/>
      <dgm:spPr/>
    </dgm:pt>
    <dgm:pt modelId="{6E66E692-A1C6-435D-87E3-A37262B7A80C}" type="pres">
      <dgm:prSet presAssocID="{3C298F53-A9FB-4E65-85CB-FC45ED888595}" presName="spH" presStyleCnt="0"/>
      <dgm:spPr/>
    </dgm:pt>
    <dgm:pt modelId="{5F521780-6F6C-4BBE-8E59-BAAC8130F0AB}" type="pres">
      <dgm:prSet presAssocID="{3C298F53-A9FB-4E65-85CB-FC45ED888595}" presName="desTx" presStyleLbl="node1" presStyleIdx="0" presStyleCnt="1">
        <dgm:presLayoutVars>
          <dgm:bulletEnabled val="1"/>
        </dgm:presLayoutVars>
      </dgm:prSet>
      <dgm:spPr/>
    </dgm:pt>
  </dgm:ptLst>
  <dgm:cxnLst>
    <dgm:cxn modelId="{532CB82B-AC14-493B-A0FC-8CF75E27A41F}" srcId="{C2CF28C0-5729-48CF-AEA5-CF76F51E5B4E}" destId="{3C298F53-A9FB-4E65-85CB-FC45ED888595}" srcOrd="0" destOrd="0" parTransId="{51CEB0A8-0E43-489F-9FE0-C76C2441EE18}" sibTransId="{AF95A308-0E19-4C35-8068-AA4012126BC0}"/>
    <dgm:cxn modelId="{36C7702F-80B6-49DB-BE76-3BCFAE9A93E2}" srcId="{3C298F53-A9FB-4E65-85CB-FC45ED888595}" destId="{2CE71D3E-4CB3-4FE4-98DE-A812970DD245}" srcOrd="0" destOrd="0" parTransId="{8171996B-5BA2-48DD-B372-7E8FB5FA7BB3}" sibTransId="{1C5F947D-BE60-4C4B-AEB7-A77A4C1AE7DD}"/>
    <dgm:cxn modelId="{6DA8F850-9F0C-432F-B88C-FBB1DC4B7140}" type="presOf" srcId="{A81E4D91-ADA2-4079-AE2B-723CBABCF23F}" destId="{5F521780-6F6C-4BBE-8E59-BAAC8130F0AB}" srcOrd="0" destOrd="2" presId="urn:diagrams.loki3.com/BracketList"/>
    <dgm:cxn modelId="{841F7699-33F0-4036-93A9-621D18B4AB54}" type="presOf" srcId="{8D32D773-DB83-4C14-9675-493D3DFE2D4C}" destId="{5F521780-6F6C-4BBE-8E59-BAAC8130F0AB}" srcOrd="0" destOrd="1" presId="urn:diagrams.loki3.com/BracketList"/>
    <dgm:cxn modelId="{DB289BA3-7A2B-4F00-87A6-853252B1285F}" srcId="{3C298F53-A9FB-4E65-85CB-FC45ED888595}" destId="{8D32D773-DB83-4C14-9675-493D3DFE2D4C}" srcOrd="1" destOrd="0" parTransId="{49484EAB-178E-4B51-829E-78E620A8B70B}" sibTransId="{E4A8421D-332B-4A53-97CF-A24EAC030023}"/>
    <dgm:cxn modelId="{C4CD2BA4-CF93-4EE5-97B3-D17E77DE2B8C}" type="presOf" srcId="{3C298F53-A9FB-4E65-85CB-FC45ED888595}" destId="{EC2355E7-5410-48D5-938C-B13E7DF27D65}" srcOrd="0" destOrd="0" presId="urn:diagrams.loki3.com/BracketList"/>
    <dgm:cxn modelId="{4C7663A5-4F72-4D6E-ACDA-2CD5CB440AE7}" type="presOf" srcId="{2CE71D3E-4CB3-4FE4-98DE-A812970DD245}" destId="{5F521780-6F6C-4BBE-8E59-BAAC8130F0AB}" srcOrd="0" destOrd="0" presId="urn:diagrams.loki3.com/BracketList"/>
    <dgm:cxn modelId="{C61E93DB-7608-4BEF-9E83-91F1E7880B9C}" type="presOf" srcId="{C2CF28C0-5729-48CF-AEA5-CF76F51E5B4E}" destId="{F1360E8F-0EE9-45BF-BF14-F7DB51150E49}" srcOrd="0" destOrd="0" presId="urn:diagrams.loki3.com/BracketList"/>
    <dgm:cxn modelId="{4C5752DE-7405-4FC8-BC03-DB76123FC663}" srcId="{3C298F53-A9FB-4E65-85CB-FC45ED888595}" destId="{A81E4D91-ADA2-4079-AE2B-723CBABCF23F}" srcOrd="2" destOrd="0" parTransId="{387C8733-0ED1-4E81-B961-C117D0C0966A}" sibTransId="{2669AB5F-B5C7-4CA6-BE1F-5F1C96F2FD9C}"/>
    <dgm:cxn modelId="{2169AA51-C932-4F35-B587-87369ACBF99E}" type="presParOf" srcId="{F1360E8F-0EE9-45BF-BF14-F7DB51150E49}" destId="{035A75CE-CEA3-4369-839B-D8C5DE26A962}" srcOrd="0" destOrd="0" presId="urn:diagrams.loki3.com/BracketList"/>
    <dgm:cxn modelId="{977D7D55-111A-4242-8095-4C6E42C3C4EA}" type="presParOf" srcId="{035A75CE-CEA3-4369-839B-D8C5DE26A962}" destId="{EC2355E7-5410-48D5-938C-B13E7DF27D65}" srcOrd="0" destOrd="0" presId="urn:diagrams.loki3.com/BracketList"/>
    <dgm:cxn modelId="{98AF6F11-1463-4280-84AE-781C003B6722}" type="presParOf" srcId="{035A75CE-CEA3-4369-839B-D8C5DE26A962}" destId="{9AA8BD82-DEDF-4A71-9A36-3D2661505895}" srcOrd="1" destOrd="0" presId="urn:diagrams.loki3.com/BracketList"/>
    <dgm:cxn modelId="{77D5438D-EF8D-4B23-91A6-BBDD247AFBC2}" type="presParOf" srcId="{035A75CE-CEA3-4369-839B-D8C5DE26A962}" destId="{6E66E692-A1C6-435D-87E3-A37262B7A80C}" srcOrd="2" destOrd="0" presId="urn:diagrams.loki3.com/BracketList"/>
    <dgm:cxn modelId="{1F65D0E3-7828-42CA-8C0E-47DE01A20429}" type="presParOf" srcId="{035A75CE-CEA3-4369-839B-D8C5DE26A962}" destId="{5F521780-6F6C-4BBE-8E59-BAAC8130F0A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CF28C0-5729-48CF-AEA5-CF76F51E5B4E}" type="doc">
      <dgm:prSet loTypeId="urn:diagrams.loki3.com/BracketList" loCatId="list" qsTypeId="urn:microsoft.com/office/officeart/2005/8/quickstyle/simple1" qsCatId="simple" csTypeId="urn:microsoft.com/office/officeart/2005/8/colors/accent1_2" csCatId="accent1" phldr="1"/>
      <dgm:spPr/>
      <dgm:t>
        <a:bodyPr/>
        <a:lstStyle/>
        <a:p>
          <a:endParaRPr lang="en-IN"/>
        </a:p>
      </dgm:t>
    </dgm:pt>
    <dgm:pt modelId="{412D3B11-6091-4412-9FE3-FA837F9B8400}">
      <dgm:prSet phldrT="[Text]"/>
      <dgm:spPr/>
      <dgm:t>
        <a:bodyPr/>
        <a:lstStyle/>
        <a:p>
          <a:r>
            <a:rPr lang="en-IN" b="1" i="1" u="none" strike="noStrike" baseline="0" dirty="0">
              <a:cs typeface="Times New Roman" panose="02020603050405020304" pitchFamily="18" charset="0"/>
            </a:rPr>
            <a:t>The Native Processing Engine</a:t>
          </a:r>
          <a:endParaRPr lang="en-IN" dirty="0"/>
        </a:p>
      </dgm:t>
    </dgm:pt>
    <dgm:pt modelId="{023711AB-EAB1-493B-A374-0E8D7D7A3ECF}" type="parTrans" cxnId="{9C71B814-3424-4AA5-8AED-0EC4FC27B9E5}">
      <dgm:prSet/>
      <dgm:spPr/>
      <dgm:t>
        <a:bodyPr/>
        <a:lstStyle/>
        <a:p>
          <a:endParaRPr lang="en-IN"/>
        </a:p>
      </dgm:t>
    </dgm:pt>
    <dgm:pt modelId="{5F725233-F4BB-4651-8467-998A07BA46FA}" type="sibTrans" cxnId="{9C71B814-3424-4AA5-8AED-0EC4FC27B9E5}">
      <dgm:prSet/>
      <dgm:spPr/>
      <dgm:t>
        <a:bodyPr/>
        <a:lstStyle/>
        <a:p>
          <a:endParaRPr lang="en-IN"/>
        </a:p>
      </dgm:t>
    </dgm:pt>
    <dgm:pt modelId="{F7EFF2F9-3CE8-4488-A534-68997FD35369}">
      <dgm:prSet phldrT="[Text]"/>
      <dgm:spPr>
        <a:solidFill>
          <a:srgbClr val="92D050"/>
        </a:solidFill>
      </dgm:spPr>
      <dgm:t>
        <a:bodyPr/>
        <a:lstStyle/>
        <a:p>
          <a:pPr algn="just"/>
          <a:r>
            <a:rPr lang="en-US" b="0" i="0" u="none" strike="noStrike" baseline="0" dirty="0">
              <a:cs typeface="Times New Roman" panose="02020603050405020304" pitchFamily="18" charset="0"/>
            </a:rPr>
            <a:t>Some definitions require that a graph database use </a:t>
          </a:r>
          <a:r>
            <a:rPr lang="en-US" b="0" i="1" u="none" strike="noStrike" baseline="0" dirty="0">
              <a:solidFill>
                <a:srgbClr val="FF0000"/>
              </a:solidFill>
              <a:cs typeface="Times New Roman" panose="02020603050405020304" pitchFamily="18" charset="0"/>
            </a:rPr>
            <a:t>index-free adjacency</a:t>
          </a:r>
          <a:r>
            <a:rPr lang="en-US" b="0" i="0" u="none" strike="noStrike" baseline="0" dirty="0">
              <a:cs typeface="Times New Roman" panose="02020603050405020304" pitchFamily="18" charset="0"/>
            </a:rPr>
            <a:t>, meaning that connected nodes physically “point” to each other in the database. </a:t>
          </a:r>
          <a:endParaRPr lang="en-IN" dirty="0"/>
        </a:p>
      </dgm:t>
    </dgm:pt>
    <dgm:pt modelId="{A6AF6819-2A0F-47D7-B6E2-7650C8E529BE}" type="sibTrans" cxnId="{2C5C0003-0511-4217-8527-9538FFA012A9}">
      <dgm:prSet/>
      <dgm:spPr/>
      <dgm:t>
        <a:bodyPr/>
        <a:lstStyle/>
        <a:p>
          <a:endParaRPr lang="en-IN"/>
        </a:p>
      </dgm:t>
    </dgm:pt>
    <dgm:pt modelId="{436E2820-E079-430E-AAF3-62FECC83F40C}" type="parTrans" cxnId="{2C5C0003-0511-4217-8527-9538FFA012A9}">
      <dgm:prSet/>
      <dgm:spPr/>
      <dgm:t>
        <a:bodyPr/>
        <a:lstStyle/>
        <a:p>
          <a:endParaRPr lang="en-IN"/>
        </a:p>
      </dgm:t>
    </dgm:pt>
    <dgm:pt modelId="{80181B36-C2CF-4BA5-95CE-20272721B626}">
      <dgm:prSet phldrT="[Text]"/>
      <dgm:spPr>
        <a:solidFill>
          <a:srgbClr val="92D050"/>
        </a:solidFill>
      </dgm:spPr>
      <dgm:t>
        <a:bodyPr/>
        <a:lstStyle/>
        <a:p>
          <a:pPr algn="just"/>
          <a:r>
            <a:rPr lang="en-US" b="0" i="0" u="none" strike="noStrike" baseline="0" dirty="0">
              <a:cs typeface="Times New Roman" panose="02020603050405020304" pitchFamily="18" charset="0"/>
            </a:rPr>
            <a:t>Here we take a slightly broader view: any database that from the user’s perspective </a:t>
          </a:r>
          <a:r>
            <a:rPr lang="en-US" b="0" i="1" u="none" strike="noStrike" baseline="0" dirty="0">
              <a:cs typeface="Times New Roman" panose="02020603050405020304" pitchFamily="18" charset="0"/>
            </a:rPr>
            <a:t>behaves </a:t>
          </a:r>
          <a:r>
            <a:rPr lang="en-IN" b="0" i="0" u="none" strike="noStrike" baseline="0" dirty="0">
              <a:cs typeface="Times New Roman" panose="02020603050405020304" pitchFamily="18" charset="0"/>
            </a:rPr>
            <a:t>like a graph database </a:t>
          </a:r>
          <a:r>
            <a:rPr lang="en-US" dirty="0"/>
            <a:t>(i.e., exposes a graph data model through CRUD operations) </a:t>
          </a:r>
          <a:r>
            <a:rPr lang="en-IN" b="0" i="0" u="none" strike="noStrike" baseline="0" dirty="0">
              <a:cs typeface="Times New Roman" panose="02020603050405020304" pitchFamily="18" charset="0"/>
            </a:rPr>
            <a:t>qualifies as a graph database</a:t>
          </a:r>
          <a:endParaRPr lang="en-IN" dirty="0"/>
        </a:p>
      </dgm:t>
    </dgm:pt>
    <dgm:pt modelId="{115251B0-8DDE-4397-B5AE-44D065A3FAD8}" type="parTrans" cxnId="{2CA850A9-4952-47D3-BA42-F46B0BA1F9E7}">
      <dgm:prSet/>
      <dgm:spPr/>
    </dgm:pt>
    <dgm:pt modelId="{1EEF3710-325F-47DC-91B0-855AEA6C31F0}" type="sibTrans" cxnId="{2CA850A9-4952-47D3-BA42-F46B0BA1F9E7}">
      <dgm:prSet/>
      <dgm:spPr/>
    </dgm:pt>
    <dgm:pt modelId="{F1360E8F-0EE9-45BF-BF14-F7DB51150E49}" type="pres">
      <dgm:prSet presAssocID="{C2CF28C0-5729-48CF-AEA5-CF76F51E5B4E}" presName="Name0" presStyleCnt="0">
        <dgm:presLayoutVars>
          <dgm:dir/>
          <dgm:animLvl val="lvl"/>
          <dgm:resizeHandles val="exact"/>
        </dgm:presLayoutVars>
      </dgm:prSet>
      <dgm:spPr/>
    </dgm:pt>
    <dgm:pt modelId="{23E068FD-8EB0-4C5B-964E-DE2D3640768C}" type="pres">
      <dgm:prSet presAssocID="{412D3B11-6091-4412-9FE3-FA837F9B8400}" presName="linNode" presStyleCnt="0"/>
      <dgm:spPr/>
    </dgm:pt>
    <dgm:pt modelId="{F9EA8842-68B9-47DC-A2F3-9E992E1F0114}" type="pres">
      <dgm:prSet presAssocID="{412D3B11-6091-4412-9FE3-FA837F9B8400}" presName="parTx" presStyleLbl="revTx" presStyleIdx="0" presStyleCnt="1">
        <dgm:presLayoutVars>
          <dgm:chMax val="1"/>
          <dgm:bulletEnabled val="1"/>
        </dgm:presLayoutVars>
      </dgm:prSet>
      <dgm:spPr/>
    </dgm:pt>
    <dgm:pt modelId="{E354242C-EC25-4311-8633-D8AE6B5E5176}" type="pres">
      <dgm:prSet presAssocID="{412D3B11-6091-4412-9FE3-FA837F9B8400}" presName="bracket" presStyleLbl="parChTrans1D1" presStyleIdx="0" presStyleCnt="1"/>
      <dgm:spPr/>
    </dgm:pt>
    <dgm:pt modelId="{0F0C4AA6-938F-45A8-988E-64479CEE1A50}" type="pres">
      <dgm:prSet presAssocID="{412D3B11-6091-4412-9FE3-FA837F9B8400}" presName="spH" presStyleCnt="0"/>
      <dgm:spPr/>
    </dgm:pt>
    <dgm:pt modelId="{BF6CB5D1-A82C-46A1-A9EB-F87A454D689D}" type="pres">
      <dgm:prSet presAssocID="{412D3B11-6091-4412-9FE3-FA837F9B8400}" presName="desTx" presStyleLbl="node1" presStyleIdx="0" presStyleCnt="1">
        <dgm:presLayoutVars>
          <dgm:bulletEnabled val="1"/>
        </dgm:presLayoutVars>
      </dgm:prSet>
      <dgm:spPr/>
    </dgm:pt>
  </dgm:ptLst>
  <dgm:cxnLst>
    <dgm:cxn modelId="{2C5C0003-0511-4217-8527-9538FFA012A9}" srcId="{412D3B11-6091-4412-9FE3-FA837F9B8400}" destId="{F7EFF2F9-3CE8-4488-A534-68997FD35369}" srcOrd="0" destOrd="0" parTransId="{436E2820-E079-430E-AAF3-62FECC83F40C}" sibTransId="{A6AF6819-2A0F-47D7-B6E2-7650C8E529BE}"/>
    <dgm:cxn modelId="{9C71B814-3424-4AA5-8AED-0EC4FC27B9E5}" srcId="{C2CF28C0-5729-48CF-AEA5-CF76F51E5B4E}" destId="{412D3B11-6091-4412-9FE3-FA837F9B8400}" srcOrd="0" destOrd="0" parTransId="{023711AB-EAB1-493B-A374-0E8D7D7A3ECF}" sibTransId="{5F725233-F4BB-4651-8467-998A07BA46FA}"/>
    <dgm:cxn modelId="{278A7B8C-B889-4C7B-BA35-91330FC3210A}" type="presOf" srcId="{412D3B11-6091-4412-9FE3-FA837F9B8400}" destId="{F9EA8842-68B9-47DC-A2F3-9E992E1F0114}" srcOrd="0" destOrd="0" presId="urn:diagrams.loki3.com/BracketList"/>
    <dgm:cxn modelId="{2CA850A9-4952-47D3-BA42-F46B0BA1F9E7}" srcId="{412D3B11-6091-4412-9FE3-FA837F9B8400}" destId="{80181B36-C2CF-4BA5-95CE-20272721B626}" srcOrd="1" destOrd="0" parTransId="{115251B0-8DDE-4397-B5AE-44D065A3FAD8}" sibTransId="{1EEF3710-325F-47DC-91B0-855AEA6C31F0}"/>
    <dgm:cxn modelId="{C61E93DB-7608-4BEF-9E83-91F1E7880B9C}" type="presOf" srcId="{C2CF28C0-5729-48CF-AEA5-CF76F51E5B4E}" destId="{F1360E8F-0EE9-45BF-BF14-F7DB51150E49}" srcOrd="0" destOrd="0" presId="urn:diagrams.loki3.com/BracketList"/>
    <dgm:cxn modelId="{4DBB65F2-4079-40F1-BD37-114FB2D13F9A}" type="presOf" srcId="{F7EFF2F9-3CE8-4488-A534-68997FD35369}" destId="{BF6CB5D1-A82C-46A1-A9EB-F87A454D689D}" srcOrd="0" destOrd="0" presId="urn:diagrams.loki3.com/BracketList"/>
    <dgm:cxn modelId="{C8AE72FE-41BB-4383-A728-52DE8073C134}" type="presOf" srcId="{80181B36-C2CF-4BA5-95CE-20272721B626}" destId="{BF6CB5D1-A82C-46A1-A9EB-F87A454D689D}" srcOrd="0" destOrd="1" presId="urn:diagrams.loki3.com/BracketList"/>
    <dgm:cxn modelId="{A9E6C835-48C7-440C-ADAE-2F7983DE3DB1}" type="presParOf" srcId="{F1360E8F-0EE9-45BF-BF14-F7DB51150E49}" destId="{23E068FD-8EB0-4C5B-964E-DE2D3640768C}" srcOrd="0" destOrd="0" presId="urn:diagrams.loki3.com/BracketList"/>
    <dgm:cxn modelId="{7A237739-E69F-41F9-8B05-6C22DB5E239E}" type="presParOf" srcId="{23E068FD-8EB0-4C5B-964E-DE2D3640768C}" destId="{F9EA8842-68B9-47DC-A2F3-9E992E1F0114}" srcOrd="0" destOrd="0" presId="urn:diagrams.loki3.com/BracketList"/>
    <dgm:cxn modelId="{37A914F5-BA5D-4F6C-AD0E-5548E6A3E5A3}" type="presParOf" srcId="{23E068FD-8EB0-4C5B-964E-DE2D3640768C}" destId="{E354242C-EC25-4311-8633-D8AE6B5E5176}" srcOrd="1" destOrd="0" presId="urn:diagrams.loki3.com/BracketList"/>
    <dgm:cxn modelId="{901019B7-33BC-4B7E-9EF5-350158166D18}" type="presParOf" srcId="{23E068FD-8EB0-4C5B-964E-DE2D3640768C}" destId="{0F0C4AA6-938F-45A8-988E-64479CEE1A50}" srcOrd="2" destOrd="0" presId="urn:diagrams.loki3.com/BracketList"/>
    <dgm:cxn modelId="{A547FA2D-48D0-4985-B8F0-F568F0BEE63C}" type="presParOf" srcId="{23E068FD-8EB0-4C5B-964E-DE2D3640768C}" destId="{BF6CB5D1-A82C-46A1-A9EB-F87A454D689D}"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8295CC-C8E2-47D4-9586-00ED888911A0}"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IN"/>
        </a:p>
      </dgm:t>
    </dgm:pt>
    <dgm:pt modelId="{8203AF12-2960-4EEB-9EE8-07D13E6DA9B4}">
      <dgm:prSet phldrT="[Text]" custT="1"/>
      <dgm:spPr/>
      <dgm:t>
        <a:bodyPr/>
        <a:lstStyle/>
        <a:p>
          <a:r>
            <a:rPr lang="en-IN" sz="2400" dirty="0"/>
            <a:t>Performance</a:t>
          </a:r>
        </a:p>
      </dgm:t>
    </dgm:pt>
    <dgm:pt modelId="{A44AC4CB-DFF3-4C73-A5FF-D8D01CB451C4}" type="parTrans" cxnId="{3B86D405-AEBF-4ED4-B400-BF5FF460191C}">
      <dgm:prSet/>
      <dgm:spPr/>
      <dgm:t>
        <a:bodyPr/>
        <a:lstStyle/>
        <a:p>
          <a:endParaRPr lang="en-IN"/>
        </a:p>
      </dgm:t>
    </dgm:pt>
    <dgm:pt modelId="{9C1D2A24-B68C-44AE-B8ED-5F53D385BE68}" type="sibTrans" cxnId="{3B86D405-AEBF-4ED4-B400-BF5FF460191C}">
      <dgm:prSet/>
      <dgm:spPr/>
      <dgm:t>
        <a:bodyPr/>
        <a:lstStyle/>
        <a:p>
          <a:endParaRPr lang="en-IN"/>
        </a:p>
      </dgm:t>
    </dgm:pt>
    <dgm:pt modelId="{00E02E9C-7EFF-402B-B04C-6AD946E1B7B9}">
      <dgm:prSet phldrT="[Text]"/>
      <dgm:spPr/>
      <dgm:t>
        <a:bodyPr/>
        <a:lstStyle/>
        <a:p>
          <a:r>
            <a:rPr lang="en-IN" dirty="0"/>
            <a:t>Power of Graph DBs</a:t>
          </a:r>
        </a:p>
      </dgm:t>
    </dgm:pt>
    <dgm:pt modelId="{0CF60635-612C-4B24-BF67-F46EA6A5255A}" type="parTrans" cxnId="{30F57E92-8511-47F6-AB0D-6A30F2F8AC72}">
      <dgm:prSet/>
      <dgm:spPr/>
      <dgm:t>
        <a:bodyPr/>
        <a:lstStyle/>
        <a:p>
          <a:endParaRPr lang="en-IN"/>
        </a:p>
      </dgm:t>
    </dgm:pt>
    <dgm:pt modelId="{E84BAA7E-FD95-4448-A102-C2FF277D5D57}" type="sibTrans" cxnId="{30F57E92-8511-47F6-AB0D-6A30F2F8AC72}">
      <dgm:prSet/>
      <dgm:spPr/>
      <dgm:t>
        <a:bodyPr/>
        <a:lstStyle/>
        <a:p>
          <a:r>
            <a:rPr lang="en-IN" dirty="0"/>
            <a:t>Agility</a:t>
          </a:r>
        </a:p>
      </dgm:t>
    </dgm:pt>
    <dgm:pt modelId="{C8993E6C-B457-4ACD-8D3E-AE89BBF23058}">
      <dgm:prSet phldrT="[Text]" phldr="1"/>
      <dgm:spPr/>
      <dgm:t>
        <a:bodyPr/>
        <a:lstStyle/>
        <a:p>
          <a:endParaRPr lang="en-IN"/>
        </a:p>
      </dgm:t>
    </dgm:pt>
    <dgm:pt modelId="{030A27E3-6EE0-4781-B412-2FFA31D73B47}" type="parTrans" cxnId="{45C32ACD-075A-4E21-94FD-C50F27FB008C}">
      <dgm:prSet/>
      <dgm:spPr/>
      <dgm:t>
        <a:bodyPr/>
        <a:lstStyle/>
        <a:p>
          <a:endParaRPr lang="en-IN"/>
        </a:p>
      </dgm:t>
    </dgm:pt>
    <dgm:pt modelId="{58FE19F0-EE23-443F-B561-D2870002C31C}" type="sibTrans" cxnId="{45C32ACD-075A-4E21-94FD-C50F27FB008C}">
      <dgm:prSet/>
      <dgm:spPr/>
      <dgm:t>
        <a:bodyPr/>
        <a:lstStyle/>
        <a:p>
          <a:endParaRPr lang="en-IN"/>
        </a:p>
      </dgm:t>
    </dgm:pt>
    <dgm:pt modelId="{70833D81-0378-43F3-88D8-D7CF9BC0191A}">
      <dgm:prSet phldrT="[Text]" phldr="1"/>
      <dgm:spPr/>
      <dgm:t>
        <a:bodyPr/>
        <a:lstStyle/>
        <a:p>
          <a:endParaRPr lang="en-IN" dirty="0"/>
        </a:p>
      </dgm:t>
    </dgm:pt>
    <dgm:pt modelId="{000B9108-1CA3-4D5D-9ED4-2083A86D0844}" type="parTrans" cxnId="{518D2565-DADA-40FB-A10F-F36B870F447C}">
      <dgm:prSet/>
      <dgm:spPr/>
      <dgm:t>
        <a:bodyPr/>
        <a:lstStyle/>
        <a:p>
          <a:endParaRPr lang="en-IN"/>
        </a:p>
      </dgm:t>
    </dgm:pt>
    <dgm:pt modelId="{7EA73BA7-FFCA-4069-94D3-28412BD3287F}" type="sibTrans" cxnId="{518D2565-DADA-40FB-A10F-F36B870F447C}">
      <dgm:prSet custT="1"/>
      <dgm:spPr/>
      <dgm:t>
        <a:bodyPr/>
        <a:lstStyle/>
        <a:p>
          <a:r>
            <a:rPr lang="en-IN" sz="2400" dirty="0"/>
            <a:t>Flexibility</a:t>
          </a:r>
        </a:p>
      </dgm:t>
    </dgm:pt>
    <dgm:pt modelId="{76AD1FA6-0D12-41CD-A5A9-25CCBD0657CC}">
      <dgm:prSet/>
      <dgm:spPr/>
      <dgm:t>
        <a:bodyPr/>
        <a:lstStyle/>
        <a:p>
          <a:endParaRPr lang="en-IN"/>
        </a:p>
      </dgm:t>
    </dgm:pt>
    <dgm:pt modelId="{BDD842EB-359E-4C5D-AC3F-D943690F9620}" type="sibTrans" cxnId="{B7B3408F-8894-407F-8C77-A31654F09280}">
      <dgm:prSet/>
      <dgm:spPr/>
      <dgm:t>
        <a:bodyPr/>
        <a:lstStyle/>
        <a:p>
          <a:endParaRPr lang="en-IN"/>
        </a:p>
      </dgm:t>
    </dgm:pt>
    <dgm:pt modelId="{91E2F83A-9F70-4E75-B054-C852CDC7B736}" type="parTrans" cxnId="{B7B3408F-8894-407F-8C77-A31654F09280}">
      <dgm:prSet/>
      <dgm:spPr/>
      <dgm:t>
        <a:bodyPr/>
        <a:lstStyle/>
        <a:p>
          <a:endParaRPr lang="en-IN"/>
        </a:p>
      </dgm:t>
    </dgm:pt>
    <dgm:pt modelId="{CCB77B56-A7CB-4FAB-81F5-D76EDF40D877}" type="pres">
      <dgm:prSet presAssocID="{E98295CC-C8E2-47D4-9586-00ED888911A0}" presName="Name0" presStyleCnt="0">
        <dgm:presLayoutVars>
          <dgm:chMax/>
          <dgm:chPref/>
          <dgm:dir/>
          <dgm:animLvl val="lvl"/>
        </dgm:presLayoutVars>
      </dgm:prSet>
      <dgm:spPr/>
    </dgm:pt>
    <dgm:pt modelId="{288C0F4F-48FC-41A9-A0C8-E5A4900B80CF}" type="pres">
      <dgm:prSet presAssocID="{8203AF12-2960-4EEB-9EE8-07D13E6DA9B4}" presName="composite" presStyleCnt="0"/>
      <dgm:spPr/>
    </dgm:pt>
    <dgm:pt modelId="{627D401B-E7A0-438F-843D-4D263309614F}" type="pres">
      <dgm:prSet presAssocID="{8203AF12-2960-4EEB-9EE8-07D13E6DA9B4}" presName="Parent1" presStyleLbl="node1" presStyleIdx="0" presStyleCnt="8" custLinFactNeighborX="-52047" custLinFactNeighborY="83694">
        <dgm:presLayoutVars>
          <dgm:chMax val="1"/>
          <dgm:chPref val="1"/>
          <dgm:bulletEnabled val="1"/>
        </dgm:presLayoutVars>
      </dgm:prSet>
      <dgm:spPr/>
    </dgm:pt>
    <dgm:pt modelId="{39CF6CD7-74DA-4EF5-BB96-6561D0F5FA17}" type="pres">
      <dgm:prSet presAssocID="{8203AF12-2960-4EEB-9EE8-07D13E6DA9B4}" presName="Childtext1" presStyleLbl="revTx" presStyleIdx="0" presStyleCnt="4">
        <dgm:presLayoutVars>
          <dgm:chMax val="0"/>
          <dgm:chPref val="0"/>
          <dgm:bulletEnabled val="1"/>
        </dgm:presLayoutVars>
      </dgm:prSet>
      <dgm:spPr/>
    </dgm:pt>
    <dgm:pt modelId="{6BDAC866-657D-4BC6-A2E0-834A725C1EF1}" type="pres">
      <dgm:prSet presAssocID="{8203AF12-2960-4EEB-9EE8-07D13E6DA9B4}" presName="BalanceSpacing" presStyleCnt="0"/>
      <dgm:spPr/>
    </dgm:pt>
    <dgm:pt modelId="{2601FCAC-B70D-4BEB-965B-27B67B87E876}" type="pres">
      <dgm:prSet presAssocID="{8203AF12-2960-4EEB-9EE8-07D13E6DA9B4}" presName="BalanceSpacing1" presStyleCnt="0"/>
      <dgm:spPr/>
    </dgm:pt>
    <dgm:pt modelId="{B590F29D-644A-4308-9E2D-F60A3A561C61}" type="pres">
      <dgm:prSet presAssocID="{9C1D2A24-B68C-44AE-B8ED-5F53D385BE68}" presName="Accent1Text" presStyleLbl="node1" presStyleIdx="1" presStyleCnt="8" custLinFactY="66140" custLinFactNeighborX="-8565" custLinFactNeighborY="100000"/>
      <dgm:spPr/>
    </dgm:pt>
    <dgm:pt modelId="{0FB5CA29-7CDF-4A38-9DBC-BF366E8889E9}" type="pres">
      <dgm:prSet presAssocID="{9C1D2A24-B68C-44AE-B8ED-5F53D385BE68}" presName="spaceBetweenRectangles" presStyleCnt="0"/>
      <dgm:spPr/>
    </dgm:pt>
    <dgm:pt modelId="{F25F4AB7-FB15-4111-97C1-0A5EA6AEDAE1}" type="pres">
      <dgm:prSet presAssocID="{76AD1FA6-0D12-41CD-A5A9-25CCBD0657CC}" presName="composite" presStyleCnt="0"/>
      <dgm:spPr/>
    </dgm:pt>
    <dgm:pt modelId="{8942FEAE-B656-44FB-BA18-A37AE37A1231}" type="pres">
      <dgm:prSet presAssocID="{76AD1FA6-0D12-41CD-A5A9-25CCBD0657CC}" presName="Parent1" presStyleLbl="node1" presStyleIdx="2" presStyleCnt="8" custLinFactX="9285" custLinFactNeighborX="100000" custLinFactNeighborY="-1210">
        <dgm:presLayoutVars>
          <dgm:chMax val="1"/>
          <dgm:chPref val="1"/>
          <dgm:bulletEnabled val="1"/>
        </dgm:presLayoutVars>
      </dgm:prSet>
      <dgm:spPr/>
    </dgm:pt>
    <dgm:pt modelId="{F85EA1B0-5F2C-4DD4-89FB-6FC405B4E92D}" type="pres">
      <dgm:prSet presAssocID="{76AD1FA6-0D12-41CD-A5A9-25CCBD0657CC}" presName="Childtext1" presStyleLbl="revTx" presStyleIdx="1" presStyleCnt="4">
        <dgm:presLayoutVars>
          <dgm:chMax val="0"/>
          <dgm:chPref val="0"/>
          <dgm:bulletEnabled val="1"/>
        </dgm:presLayoutVars>
      </dgm:prSet>
      <dgm:spPr/>
    </dgm:pt>
    <dgm:pt modelId="{44084E40-5925-4A0B-8C5A-D81309215C9E}" type="pres">
      <dgm:prSet presAssocID="{76AD1FA6-0D12-41CD-A5A9-25CCBD0657CC}" presName="BalanceSpacing" presStyleCnt="0"/>
      <dgm:spPr/>
    </dgm:pt>
    <dgm:pt modelId="{E749F10D-91FD-4D98-9BC1-66C5AAFD55B5}" type="pres">
      <dgm:prSet presAssocID="{76AD1FA6-0D12-41CD-A5A9-25CCBD0657CC}" presName="BalanceSpacing1" presStyleCnt="0"/>
      <dgm:spPr/>
    </dgm:pt>
    <dgm:pt modelId="{3D9352BF-976E-4EEA-B4E2-38A9547A2DC6}" type="pres">
      <dgm:prSet presAssocID="{BDD842EB-359E-4C5D-AC3F-D943690F9620}" presName="Accent1Text" presStyleLbl="node1" presStyleIdx="3" presStyleCnt="8" custLinFactNeighborX="-61628" custLinFactNeighborY="84880"/>
      <dgm:spPr/>
    </dgm:pt>
    <dgm:pt modelId="{F0FC71DD-5699-4E27-8DE9-421313EC6820}" type="pres">
      <dgm:prSet presAssocID="{BDD842EB-359E-4C5D-AC3F-D943690F9620}" presName="spaceBetweenRectangles" presStyleCnt="0"/>
      <dgm:spPr/>
    </dgm:pt>
    <dgm:pt modelId="{2D1286BB-9A5D-4599-8D17-100272336241}" type="pres">
      <dgm:prSet presAssocID="{00E02E9C-7EFF-402B-B04C-6AD946E1B7B9}" presName="composite" presStyleCnt="0"/>
      <dgm:spPr/>
    </dgm:pt>
    <dgm:pt modelId="{A2D6B552-E82E-4E43-91C6-75D7EA566356}" type="pres">
      <dgm:prSet presAssocID="{00E02E9C-7EFF-402B-B04C-6AD946E1B7B9}" presName="Parent1" presStyleLbl="node1" presStyleIdx="4" presStyleCnt="8" custLinFactNeighborX="-5437" custLinFactNeighborY="-2613">
        <dgm:presLayoutVars>
          <dgm:chMax val="1"/>
          <dgm:chPref val="1"/>
          <dgm:bulletEnabled val="1"/>
        </dgm:presLayoutVars>
      </dgm:prSet>
      <dgm:spPr/>
    </dgm:pt>
    <dgm:pt modelId="{F2722239-78D6-4E71-945B-1AE2AA67D26A}" type="pres">
      <dgm:prSet presAssocID="{00E02E9C-7EFF-402B-B04C-6AD946E1B7B9}" presName="Childtext1" presStyleLbl="revTx" presStyleIdx="2" presStyleCnt="4">
        <dgm:presLayoutVars>
          <dgm:chMax val="0"/>
          <dgm:chPref val="0"/>
          <dgm:bulletEnabled val="1"/>
        </dgm:presLayoutVars>
      </dgm:prSet>
      <dgm:spPr/>
    </dgm:pt>
    <dgm:pt modelId="{3B51487F-05C3-450D-868A-08A37F70BE2E}" type="pres">
      <dgm:prSet presAssocID="{00E02E9C-7EFF-402B-B04C-6AD946E1B7B9}" presName="BalanceSpacing" presStyleCnt="0"/>
      <dgm:spPr/>
    </dgm:pt>
    <dgm:pt modelId="{85A3583C-2784-4EE4-9712-8DB33B59A9F9}" type="pres">
      <dgm:prSet presAssocID="{00E02E9C-7EFF-402B-B04C-6AD946E1B7B9}" presName="BalanceSpacing1" presStyleCnt="0"/>
      <dgm:spPr/>
    </dgm:pt>
    <dgm:pt modelId="{D239055B-55DE-4735-AE35-4A8C448A6912}" type="pres">
      <dgm:prSet presAssocID="{E84BAA7E-FD95-4448-A102-C2FF277D5D57}" presName="Accent1Text" presStyleLbl="node1" presStyleIdx="5" presStyleCnt="8" custLinFactNeighborX="43895" custLinFactNeighborY="85132"/>
      <dgm:spPr/>
    </dgm:pt>
    <dgm:pt modelId="{2E5CC9F1-E6FE-45AA-80BF-F2387F58FBAC}" type="pres">
      <dgm:prSet presAssocID="{E84BAA7E-FD95-4448-A102-C2FF277D5D57}" presName="spaceBetweenRectangles" presStyleCnt="0"/>
      <dgm:spPr/>
    </dgm:pt>
    <dgm:pt modelId="{1DB7CFF3-879C-4165-B428-4392C2988CAF}" type="pres">
      <dgm:prSet presAssocID="{70833D81-0378-43F3-88D8-D7CF9BC0191A}" presName="composite" presStyleCnt="0"/>
      <dgm:spPr/>
    </dgm:pt>
    <dgm:pt modelId="{DBD8DE7F-FC71-42B1-ABFD-4ADD1880F33E}" type="pres">
      <dgm:prSet presAssocID="{70833D81-0378-43F3-88D8-D7CF9BC0191A}" presName="Parent1" presStyleLbl="node1" presStyleIdx="6" presStyleCnt="8" custLinFactX="10983" custLinFactNeighborX="100000" custLinFactNeighborY="-3995">
        <dgm:presLayoutVars>
          <dgm:chMax val="1"/>
          <dgm:chPref val="1"/>
          <dgm:bulletEnabled val="1"/>
        </dgm:presLayoutVars>
      </dgm:prSet>
      <dgm:spPr/>
    </dgm:pt>
    <dgm:pt modelId="{628656DF-449B-4E69-B29C-2EA752F95EAF}" type="pres">
      <dgm:prSet presAssocID="{70833D81-0378-43F3-88D8-D7CF9BC0191A}" presName="Childtext1" presStyleLbl="revTx" presStyleIdx="3" presStyleCnt="4">
        <dgm:presLayoutVars>
          <dgm:chMax val="0"/>
          <dgm:chPref val="0"/>
          <dgm:bulletEnabled val="1"/>
        </dgm:presLayoutVars>
      </dgm:prSet>
      <dgm:spPr/>
    </dgm:pt>
    <dgm:pt modelId="{841360F7-9F3B-48F7-8585-CA37762BDA56}" type="pres">
      <dgm:prSet presAssocID="{70833D81-0378-43F3-88D8-D7CF9BC0191A}" presName="BalanceSpacing" presStyleCnt="0"/>
      <dgm:spPr/>
    </dgm:pt>
    <dgm:pt modelId="{D747CC64-5C81-4032-8146-8EF0B03207A2}" type="pres">
      <dgm:prSet presAssocID="{70833D81-0378-43F3-88D8-D7CF9BC0191A}" presName="BalanceSpacing1" presStyleCnt="0"/>
      <dgm:spPr/>
    </dgm:pt>
    <dgm:pt modelId="{4BDE57E2-F553-413A-A5EA-5BC8D4C80DAC}" type="pres">
      <dgm:prSet presAssocID="{7EA73BA7-FFCA-4069-94D3-28412BD3287F}" presName="Accent1Text" presStyleLbl="node1" presStyleIdx="7" presStyleCnt="8" custLinFactNeighborX="54343" custLinFactNeighborY="-89896"/>
      <dgm:spPr/>
    </dgm:pt>
  </dgm:ptLst>
  <dgm:cxnLst>
    <dgm:cxn modelId="{3B86D405-AEBF-4ED4-B400-BF5FF460191C}" srcId="{E98295CC-C8E2-47D4-9586-00ED888911A0}" destId="{8203AF12-2960-4EEB-9EE8-07D13E6DA9B4}" srcOrd="0" destOrd="0" parTransId="{A44AC4CB-DFF3-4C73-A5FF-D8D01CB451C4}" sibTransId="{9C1D2A24-B68C-44AE-B8ED-5F53D385BE68}"/>
    <dgm:cxn modelId="{42980906-3D9F-49CF-B204-55F6A6E65F8A}" type="presOf" srcId="{7EA73BA7-FFCA-4069-94D3-28412BD3287F}" destId="{4BDE57E2-F553-413A-A5EA-5BC8D4C80DAC}" srcOrd="0" destOrd="0" presId="urn:microsoft.com/office/officeart/2008/layout/AlternatingHexagons"/>
    <dgm:cxn modelId="{48080810-A9F2-4A28-A70C-38DEF8BE7299}" type="presOf" srcId="{BDD842EB-359E-4C5D-AC3F-D943690F9620}" destId="{3D9352BF-976E-4EEA-B4E2-38A9547A2DC6}" srcOrd="0" destOrd="0" presId="urn:microsoft.com/office/officeart/2008/layout/AlternatingHexagons"/>
    <dgm:cxn modelId="{EE69023B-36D2-4D80-B601-9FE9F2458C40}" type="presOf" srcId="{E84BAA7E-FD95-4448-A102-C2FF277D5D57}" destId="{D239055B-55DE-4735-AE35-4A8C448A6912}" srcOrd="0" destOrd="0" presId="urn:microsoft.com/office/officeart/2008/layout/AlternatingHexagons"/>
    <dgm:cxn modelId="{ABDDC140-21B2-474F-9C8F-0FDBE3106CDD}" type="presOf" srcId="{9C1D2A24-B68C-44AE-B8ED-5F53D385BE68}" destId="{B590F29D-644A-4308-9E2D-F60A3A561C61}" srcOrd="0" destOrd="0" presId="urn:microsoft.com/office/officeart/2008/layout/AlternatingHexagons"/>
    <dgm:cxn modelId="{518D2565-DADA-40FB-A10F-F36B870F447C}" srcId="{E98295CC-C8E2-47D4-9586-00ED888911A0}" destId="{70833D81-0378-43F3-88D8-D7CF9BC0191A}" srcOrd="3" destOrd="0" parTransId="{000B9108-1CA3-4D5D-9ED4-2083A86D0844}" sibTransId="{7EA73BA7-FFCA-4069-94D3-28412BD3287F}"/>
    <dgm:cxn modelId="{CB2B4550-B8A9-44D2-89A2-B4E3F13BD388}" type="presOf" srcId="{8203AF12-2960-4EEB-9EE8-07D13E6DA9B4}" destId="{627D401B-E7A0-438F-843D-4D263309614F}" srcOrd="0" destOrd="0" presId="urn:microsoft.com/office/officeart/2008/layout/AlternatingHexagons"/>
    <dgm:cxn modelId="{A442FC59-0BB5-4A44-B446-AA4B6A7532DD}" type="presOf" srcId="{00E02E9C-7EFF-402B-B04C-6AD946E1B7B9}" destId="{A2D6B552-E82E-4E43-91C6-75D7EA566356}" srcOrd="0" destOrd="0" presId="urn:microsoft.com/office/officeart/2008/layout/AlternatingHexagons"/>
    <dgm:cxn modelId="{B7B3408F-8894-407F-8C77-A31654F09280}" srcId="{E98295CC-C8E2-47D4-9586-00ED888911A0}" destId="{76AD1FA6-0D12-41CD-A5A9-25CCBD0657CC}" srcOrd="1" destOrd="0" parTransId="{91E2F83A-9F70-4E75-B054-C852CDC7B736}" sibTransId="{BDD842EB-359E-4C5D-AC3F-D943690F9620}"/>
    <dgm:cxn modelId="{30F57E92-8511-47F6-AB0D-6A30F2F8AC72}" srcId="{E98295CC-C8E2-47D4-9586-00ED888911A0}" destId="{00E02E9C-7EFF-402B-B04C-6AD946E1B7B9}" srcOrd="2" destOrd="0" parTransId="{0CF60635-612C-4B24-BF67-F46EA6A5255A}" sibTransId="{E84BAA7E-FD95-4448-A102-C2FF277D5D57}"/>
    <dgm:cxn modelId="{A583F394-A123-422D-AE6C-22C56140E40A}" type="presOf" srcId="{76AD1FA6-0D12-41CD-A5A9-25CCBD0657CC}" destId="{8942FEAE-B656-44FB-BA18-A37AE37A1231}" srcOrd="0" destOrd="0" presId="urn:microsoft.com/office/officeart/2008/layout/AlternatingHexagons"/>
    <dgm:cxn modelId="{BF0ED2AB-EFDA-470B-A30E-4C75B9B71ECA}" type="presOf" srcId="{C8993E6C-B457-4ACD-8D3E-AE89BBF23058}" destId="{F2722239-78D6-4E71-945B-1AE2AA67D26A}" srcOrd="0" destOrd="0" presId="urn:microsoft.com/office/officeart/2008/layout/AlternatingHexagons"/>
    <dgm:cxn modelId="{45C32ACD-075A-4E21-94FD-C50F27FB008C}" srcId="{00E02E9C-7EFF-402B-B04C-6AD946E1B7B9}" destId="{C8993E6C-B457-4ACD-8D3E-AE89BBF23058}" srcOrd="0" destOrd="0" parTransId="{030A27E3-6EE0-4781-B412-2FFA31D73B47}" sibTransId="{58FE19F0-EE23-443F-B561-D2870002C31C}"/>
    <dgm:cxn modelId="{76B42FCE-6FE1-4EAD-9839-933EA3EBA071}" type="presOf" srcId="{E98295CC-C8E2-47D4-9586-00ED888911A0}" destId="{CCB77B56-A7CB-4FAB-81F5-D76EDF40D877}" srcOrd="0" destOrd="0" presId="urn:microsoft.com/office/officeart/2008/layout/AlternatingHexagons"/>
    <dgm:cxn modelId="{9AFDCEED-152F-4EEE-99F6-DE71293AE338}" type="presOf" srcId="{70833D81-0378-43F3-88D8-D7CF9BC0191A}" destId="{DBD8DE7F-FC71-42B1-ABFD-4ADD1880F33E}" srcOrd="0" destOrd="0" presId="urn:microsoft.com/office/officeart/2008/layout/AlternatingHexagons"/>
    <dgm:cxn modelId="{37D0F637-D571-4A3F-BF3D-DC9C808333E3}" type="presParOf" srcId="{CCB77B56-A7CB-4FAB-81F5-D76EDF40D877}" destId="{288C0F4F-48FC-41A9-A0C8-E5A4900B80CF}" srcOrd="0" destOrd="0" presId="urn:microsoft.com/office/officeart/2008/layout/AlternatingHexagons"/>
    <dgm:cxn modelId="{7A8312D2-0557-4383-B27C-8E6798CA4E14}" type="presParOf" srcId="{288C0F4F-48FC-41A9-A0C8-E5A4900B80CF}" destId="{627D401B-E7A0-438F-843D-4D263309614F}" srcOrd="0" destOrd="0" presId="urn:microsoft.com/office/officeart/2008/layout/AlternatingHexagons"/>
    <dgm:cxn modelId="{5A7C3AB8-F700-4335-A5D3-D76DE3143304}" type="presParOf" srcId="{288C0F4F-48FC-41A9-A0C8-E5A4900B80CF}" destId="{39CF6CD7-74DA-4EF5-BB96-6561D0F5FA17}" srcOrd="1" destOrd="0" presId="urn:microsoft.com/office/officeart/2008/layout/AlternatingHexagons"/>
    <dgm:cxn modelId="{CD6FC1CC-4608-4E11-B1D5-59A48F515E8A}" type="presParOf" srcId="{288C0F4F-48FC-41A9-A0C8-E5A4900B80CF}" destId="{6BDAC866-657D-4BC6-A2E0-834A725C1EF1}" srcOrd="2" destOrd="0" presId="urn:microsoft.com/office/officeart/2008/layout/AlternatingHexagons"/>
    <dgm:cxn modelId="{57CB1B83-D059-44CA-972C-81C3DED551C7}" type="presParOf" srcId="{288C0F4F-48FC-41A9-A0C8-E5A4900B80CF}" destId="{2601FCAC-B70D-4BEB-965B-27B67B87E876}" srcOrd="3" destOrd="0" presId="urn:microsoft.com/office/officeart/2008/layout/AlternatingHexagons"/>
    <dgm:cxn modelId="{C1214B63-0090-4F8B-832D-1DCF0B935653}" type="presParOf" srcId="{288C0F4F-48FC-41A9-A0C8-E5A4900B80CF}" destId="{B590F29D-644A-4308-9E2D-F60A3A561C61}" srcOrd="4" destOrd="0" presId="urn:microsoft.com/office/officeart/2008/layout/AlternatingHexagons"/>
    <dgm:cxn modelId="{12E4C282-229A-4560-B45A-E5676385FE1E}" type="presParOf" srcId="{CCB77B56-A7CB-4FAB-81F5-D76EDF40D877}" destId="{0FB5CA29-7CDF-4A38-9DBC-BF366E8889E9}" srcOrd="1" destOrd="0" presId="urn:microsoft.com/office/officeart/2008/layout/AlternatingHexagons"/>
    <dgm:cxn modelId="{B5387F39-5CB4-422C-B414-87D0FD4976A3}" type="presParOf" srcId="{CCB77B56-A7CB-4FAB-81F5-D76EDF40D877}" destId="{F25F4AB7-FB15-4111-97C1-0A5EA6AEDAE1}" srcOrd="2" destOrd="0" presId="urn:microsoft.com/office/officeart/2008/layout/AlternatingHexagons"/>
    <dgm:cxn modelId="{96EF656C-43B4-43B5-8866-341ED15C0584}" type="presParOf" srcId="{F25F4AB7-FB15-4111-97C1-0A5EA6AEDAE1}" destId="{8942FEAE-B656-44FB-BA18-A37AE37A1231}" srcOrd="0" destOrd="0" presId="urn:microsoft.com/office/officeart/2008/layout/AlternatingHexagons"/>
    <dgm:cxn modelId="{C3376591-3B79-4D5E-B980-4ACF2AA71F1A}" type="presParOf" srcId="{F25F4AB7-FB15-4111-97C1-0A5EA6AEDAE1}" destId="{F85EA1B0-5F2C-4DD4-89FB-6FC405B4E92D}" srcOrd="1" destOrd="0" presId="urn:microsoft.com/office/officeart/2008/layout/AlternatingHexagons"/>
    <dgm:cxn modelId="{C0BF65FD-3542-4D8C-A7F9-48FD445EBEB0}" type="presParOf" srcId="{F25F4AB7-FB15-4111-97C1-0A5EA6AEDAE1}" destId="{44084E40-5925-4A0B-8C5A-D81309215C9E}" srcOrd="2" destOrd="0" presId="urn:microsoft.com/office/officeart/2008/layout/AlternatingHexagons"/>
    <dgm:cxn modelId="{C3522E28-A09B-4C17-B1F3-2F9AF2DA8818}" type="presParOf" srcId="{F25F4AB7-FB15-4111-97C1-0A5EA6AEDAE1}" destId="{E749F10D-91FD-4D98-9BC1-66C5AAFD55B5}" srcOrd="3" destOrd="0" presId="urn:microsoft.com/office/officeart/2008/layout/AlternatingHexagons"/>
    <dgm:cxn modelId="{85EC8BA7-95E2-48FE-925D-5E77A21070AE}" type="presParOf" srcId="{F25F4AB7-FB15-4111-97C1-0A5EA6AEDAE1}" destId="{3D9352BF-976E-4EEA-B4E2-38A9547A2DC6}" srcOrd="4" destOrd="0" presId="urn:microsoft.com/office/officeart/2008/layout/AlternatingHexagons"/>
    <dgm:cxn modelId="{3027A5ED-6612-4BFD-A7DF-27E60FF5C5CA}" type="presParOf" srcId="{CCB77B56-A7CB-4FAB-81F5-D76EDF40D877}" destId="{F0FC71DD-5699-4E27-8DE9-421313EC6820}" srcOrd="3" destOrd="0" presId="urn:microsoft.com/office/officeart/2008/layout/AlternatingHexagons"/>
    <dgm:cxn modelId="{C637815C-C542-4A81-98D5-3812A946EA04}" type="presParOf" srcId="{CCB77B56-A7CB-4FAB-81F5-D76EDF40D877}" destId="{2D1286BB-9A5D-4599-8D17-100272336241}" srcOrd="4" destOrd="0" presId="urn:microsoft.com/office/officeart/2008/layout/AlternatingHexagons"/>
    <dgm:cxn modelId="{F970FA69-9462-4F76-803C-B542614BBA36}" type="presParOf" srcId="{2D1286BB-9A5D-4599-8D17-100272336241}" destId="{A2D6B552-E82E-4E43-91C6-75D7EA566356}" srcOrd="0" destOrd="0" presId="urn:microsoft.com/office/officeart/2008/layout/AlternatingHexagons"/>
    <dgm:cxn modelId="{B7C17F30-8E79-493B-B62F-B6E2B8382769}" type="presParOf" srcId="{2D1286BB-9A5D-4599-8D17-100272336241}" destId="{F2722239-78D6-4E71-945B-1AE2AA67D26A}" srcOrd="1" destOrd="0" presId="urn:microsoft.com/office/officeart/2008/layout/AlternatingHexagons"/>
    <dgm:cxn modelId="{BD01BB85-4D20-4251-8627-9312A08BDEB1}" type="presParOf" srcId="{2D1286BB-9A5D-4599-8D17-100272336241}" destId="{3B51487F-05C3-450D-868A-08A37F70BE2E}" srcOrd="2" destOrd="0" presId="urn:microsoft.com/office/officeart/2008/layout/AlternatingHexagons"/>
    <dgm:cxn modelId="{6492CD2D-CE36-4D48-916D-B8D0B3DF1B37}" type="presParOf" srcId="{2D1286BB-9A5D-4599-8D17-100272336241}" destId="{85A3583C-2784-4EE4-9712-8DB33B59A9F9}" srcOrd="3" destOrd="0" presId="urn:microsoft.com/office/officeart/2008/layout/AlternatingHexagons"/>
    <dgm:cxn modelId="{ECAEAC3E-592A-40C4-9064-EB7ACB367F8E}" type="presParOf" srcId="{2D1286BB-9A5D-4599-8D17-100272336241}" destId="{D239055B-55DE-4735-AE35-4A8C448A6912}" srcOrd="4" destOrd="0" presId="urn:microsoft.com/office/officeart/2008/layout/AlternatingHexagons"/>
    <dgm:cxn modelId="{36BBB6A2-FFFE-4B77-80FC-E0EC39877A95}" type="presParOf" srcId="{CCB77B56-A7CB-4FAB-81F5-D76EDF40D877}" destId="{2E5CC9F1-E6FE-45AA-80BF-F2387F58FBAC}" srcOrd="5" destOrd="0" presId="urn:microsoft.com/office/officeart/2008/layout/AlternatingHexagons"/>
    <dgm:cxn modelId="{FC3F7103-F041-483B-BA01-EA3E5A153B62}" type="presParOf" srcId="{CCB77B56-A7CB-4FAB-81F5-D76EDF40D877}" destId="{1DB7CFF3-879C-4165-B428-4392C2988CAF}" srcOrd="6" destOrd="0" presId="urn:microsoft.com/office/officeart/2008/layout/AlternatingHexagons"/>
    <dgm:cxn modelId="{61891276-71F2-4B88-9A2D-69ABAE62919F}" type="presParOf" srcId="{1DB7CFF3-879C-4165-B428-4392C2988CAF}" destId="{DBD8DE7F-FC71-42B1-ABFD-4ADD1880F33E}" srcOrd="0" destOrd="0" presId="urn:microsoft.com/office/officeart/2008/layout/AlternatingHexagons"/>
    <dgm:cxn modelId="{A2CAE977-676E-4DAF-BD2E-A87209C90D18}" type="presParOf" srcId="{1DB7CFF3-879C-4165-B428-4392C2988CAF}" destId="{628656DF-449B-4E69-B29C-2EA752F95EAF}" srcOrd="1" destOrd="0" presId="urn:microsoft.com/office/officeart/2008/layout/AlternatingHexagons"/>
    <dgm:cxn modelId="{43275F21-DD9F-421D-B414-1AB59B4B5D77}" type="presParOf" srcId="{1DB7CFF3-879C-4165-B428-4392C2988CAF}" destId="{841360F7-9F3B-48F7-8585-CA37762BDA56}" srcOrd="2" destOrd="0" presId="urn:microsoft.com/office/officeart/2008/layout/AlternatingHexagons"/>
    <dgm:cxn modelId="{5D3EE62F-CC3F-4193-83AC-7F7252D4050D}" type="presParOf" srcId="{1DB7CFF3-879C-4165-B428-4392C2988CAF}" destId="{D747CC64-5C81-4032-8146-8EF0B03207A2}" srcOrd="3" destOrd="0" presId="urn:microsoft.com/office/officeart/2008/layout/AlternatingHexagons"/>
    <dgm:cxn modelId="{8AED3C64-D49E-4B51-8ADF-E91A2F8FB43D}" type="presParOf" srcId="{1DB7CFF3-879C-4165-B428-4392C2988CAF}" destId="{4BDE57E2-F553-413A-A5EA-5BC8D4C80DAC}"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148F1-6DCD-4DEB-A792-FFA0E1FB4AC1}">
      <dsp:nvSpPr>
        <dsp:cNvPr id="0" name=""/>
        <dsp:cNvSpPr/>
      </dsp:nvSpPr>
      <dsp:spPr>
        <a:xfrm>
          <a:off x="4451100" y="1723570"/>
          <a:ext cx="1897455" cy="788087"/>
        </a:xfrm>
        <a:custGeom>
          <a:avLst/>
          <a:gdLst/>
          <a:ahLst/>
          <a:cxnLst/>
          <a:rect l="0" t="0" r="0" b="0"/>
          <a:pathLst>
            <a:path>
              <a:moveTo>
                <a:pt x="0" y="0"/>
              </a:moveTo>
              <a:lnTo>
                <a:pt x="0" y="537058"/>
              </a:lnTo>
              <a:lnTo>
                <a:pt x="1897455" y="537058"/>
              </a:lnTo>
              <a:lnTo>
                <a:pt x="1897455" y="788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F4618A-C528-4C2E-B513-CC52F207501B}">
      <dsp:nvSpPr>
        <dsp:cNvPr id="0" name=""/>
        <dsp:cNvSpPr/>
      </dsp:nvSpPr>
      <dsp:spPr>
        <a:xfrm>
          <a:off x="2619017" y="1723570"/>
          <a:ext cx="1832082" cy="788087"/>
        </a:xfrm>
        <a:custGeom>
          <a:avLst/>
          <a:gdLst/>
          <a:ahLst/>
          <a:cxnLst/>
          <a:rect l="0" t="0" r="0" b="0"/>
          <a:pathLst>
            <a:path>
              <a:moveTo>
                <a:pt x="1832082" y="0"/>
              </a:moveTo>
              <a:lnTo>
                <a:pt x="1832082" y="537058"/>
              </a:lnTo>
              <a:lnTo>
                <a:pt x="0" y="537058"/>
              </a:lnTo>
              <a:lnTo>
                <a:pt x="0" y="788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0176F1-64BF-4266-A928-0741D5E431E5}">
      <dsp:nvSpPr>
        <dsp:cNvPr id="0" name=""/>
        <dsp:cNvSpPr/>
      </dsp:nvSpPr>
      <dsp:spPr>
        <a:xfrm>
          <a:off x="3096222" y="2875"/>
          <a:ext cx="2709756" cy="17206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F0F475-0498-48AA-B459-C842050778AE}">
      <dsp:nvSpPr>
        <dsp:cNvPr id="0" name=""/>
        <dsp:cNvSpPr/>
      </dsp:nvSpPr>
      <dsp:spPr>
        <a:xfrm>
          <a:off x="3397306" y="288905"/>
          <a:ext cx="2709756" cy="17206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a:t>
          </a:r>
          <a:r>
            <a:rPr lang="en-US" sz="1800" b="0" kern="1200" baseline="0"/>
            <a:t>e can divide the graph space into two parts:</a:t>
          </a:r>
          <a:endParaRPr lang="en-US" sz="1800" kern="1200"/>
        </a:p>
      </dsp:txBody>
      <dsp:txXfrm>
        <a:off x="3447703" y="339302"/>
        <a:ext cx="2608962" cy="1619901"/>
      </dsp:txXfrm>
    </dsp:sp>
    <dsp:sp modelId="{BD780125-8FAE-4A9F-A1AD-3F43A778C456}">
      <dsp:nvSpPr>
        <dsp:cNvPr id="0" name=""/>
        <dsp:cNvSpPr/>
      </dsp:nvSpPr>
      <dsp:spPr>
        <a:xfrm>
          <a:off x="1022646" y="2511658"/>
          <a:ext cx="3192743" cy="1911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447E0-49E0-4E12-BBDD-B5920D981D51}">
      <dsp:nvSpPr>
        <dsp:cNvPr id="0" name=""/>
        <dsp:cNvSpPr/>
      </dsp:nvSpPr>
      <dsp:spPr>
        <a:xfrm>
          <a:off x="1323730" y="2797688"/>
          <a:ext cx="3192743" cy="19117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baseline="0" dirty="0"/>
            <a:t>Technologies used primarily for </a:t>
          </a:r>
          <a:r>
            <a:rPr lang="en-US" sz="1800" b="0" kern="1200" baseline="0" dirty="0">
              <a:solidFill>
                <a:srgbClr val="FF0000"/>
              </a:solidFill>
            </a:rPr>
            <a:t>transactional online graph </a:t>
          </a:r>
          <a:r>
            <a:rPr lang="en-US" sz="1800" b="0" kern="1200" baseline="0" dirty="0"/>
            <a:t>persistence, typically accessed directly in real time from an application. These technologies are called </a:t>
          </a:r>
          <a:r>
            <a:rPr lang="en-US" sz="1800" b="1" kern="1200" baseline="0" dirty="0"/>
            <a:t>graph databases</a:t>
          </a:r>
          <a:endParaRPr lang="en-US" sz="1800" b="1" kern="1200" dirty="0"/>
        </a:p>
      </dsp:txBody>
      <dsp:txXfrm>
        <a:off x="1379724" y="2853682"/>
        <a:ext cx="3080755" cy="1799773"/>
      </dsp:txXfrm>
    </dsp:sp>
    <dsp:sp modelId="{60C9AE5C-7708-4341-AA4B-FBDC650D8861}">
      <dsp:nvSpPr>
        <dsp:cNvPr id="0" name=""/>
        <dsp:cNvSpPr/>
      </dsp:nvSpPr>
      <dsp:spPr>
        <a:xfrm>
          <a:off x="4817557" y="2511658"/>
          <a:ext cx="3061997" cy="18614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56BEB1-26B9-4286-8354-FBFA0ED04752}">
      <dsp:nvSpPr>
        <dsp:cNvPr id="0" name=""/>
        <dsp:cNvSpPr/>
      </dsp:nvSpPr>
      <dsp:spPr>
        <a:xfrm>
          <a:off x="5118641" y="2797688"/>
          <a:ext cx="3061997" cy="18614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baseline="0" dirty="0"/>
            <a:t>Technologies used primarily for </a:t>
          </a:r>
          <a:r>
            <a:rPr lang="en-US" sz="1800" b="0" kern="1200" baseline="0" dirty="0">
              <a:solidFill>
                <a:srgbClr val="7030A0"/>
              </a:solidFill>
            </a:rPr>
            <a:t>offline graph analytics</a:t>
          </a:r>
          <a:r>
            <a:rPr lang="en-US" sz="1800" b="0" kern="1200" baseline="0" dirty="0"/>
            <a:t>, typically performed as a series of </a:t>
          </a:r>
          <a:r>
            <a:rPr lang="en-IN" sz="1800" b="0" kern="1200" baseline="0" dirty="0"/>
            <a:t>batch steps. </a:t>
          </a:r>
          <a:r>
            <a:rPr lang="en-US" sz="1800" b="0" kern="1200" baseline="0" dirty="0"/>
            <a:t>These technologies can be called </a:t>
          </a:r>
          <a:r>
            <a:rPr lang="en-US" sz="1800" b="1" kern="1200" baseline="0" dirty="0"/>
            <a:t>graph compute engines</a:t>
          </a:r>
          <a:endParaRPr lang="en-US" sz="1800" b="1" kern="1200" dirty="0"/>
        </a:p>
      </dsp:txBody>
      <dsp:txXfrm>
        <a:off x="5173161" y="2852208"/>
        <a:ext cx="2952957" cy="1752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355E7-5410-48D5-938C-B13E7DF27D65}">
      <dsp:nvSpPr>
        <dsp:cNvPr id="0" name=""/>
        <dsp:cNvSpPr/>
      </dsp:nvSpPr>
      <dsp:spPr>
        <a:xfrm>
          <a:off x="5754" y="2054360"/>
          <a:ext cx="2943522" cy="96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IN" sz="2900" b="1" i="1" u="none" strike="noStrike" kern="1200" baseline="0" dirty="0">
              <a:cs typeface="Times New Roman" panose="02020603050405020304" pitchFamily="18" charset="0"/>
            </a:rPr>
            <a:t>The underlying storage</a:t>
          </a:r>
          <a:endParaRPr lang="en-IN" sz="2900" kern="1200" dirty="0"/>
        </a:p>
      </dsp:txBody>
      <dsp:txXfrm>
        <a:off x="5754" y="2054360"/>
        <a:ext cx="2943522" cy="968962"/>
      </dsp:txXfrm>
    </dsp:sp>
    <dsp:sp modelId="{9AA8BD82-DEDF-4A71-9A36-3D2661505895}">
      <dsp:nvSpPr>
        <dsp:cNvPr id="0" name=""/>
        <dsp:cNvSpPr/>
      </dsp:nvSpPr>
      <dsp:spPr>
        <a:xfrm>
          <a:off x="2949277" y="55875"/>
          <a:ext cx="588704" cy="49659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521780-6F6C-4BBE-8E59-BAAC8130F0AB}">
      <dsp:nvSpPr>
        <dsp:cNvPr id="0" name=""/>
        <dsp:cNvSpPr/>
      </dsp:nvSpPr>
      <dsp:spPr>
        <a:xfrm>
          <a:off x="3773463" y="55875"/>
          <a:ext cx="8006381" cy="49659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just" defTabSz="1289050">
            <a:lnSpc>
              <a:spcPct val="90000"/>
            </a:lnSpc>
            <a:spcBef>
              <a:spcPct val="0"/>
            </a:spcBef>
            <a:spcAft>
              <a:spcPct val="15000"/>
            </a:spcAft>
            <a:buChar char="•"/>
          </a:pPr>
          <a:r>
            <a:rPr lang="en-US" sz="2900" b="0" i="0" u="none" strike="noStrike" kern="1200" baseline="0" dirty="0">
              <a:cs typeface="Times New Roman" panose="02020603050405020304" pitchFamily="18" charset="0"/>
            </a:rPr>
            <a:t>Some graph databases use </a:t>
          </a:r>
          <a:r>
            <a:rPr lang="en-US" sz="2900" b="1" i="1" u="none" strike="noStrike" kern="1200" baseline="0" dirty="0">
              <a:solidFill>
                <a:srgbClr val="FF0000"/>
              </a:solidFill>
              <a:cs typeface="Times New Roman" panose="02020603050405020304" pitchFamily="18" charset="0"/>
            </a:rPr>
            <a:t>native graph storage</a:t>
          </a:r>
          <a:r>
            <a:rPr lang="en-US" sz="2900" b="1" i="1" u="none" strike="noStrike" kern="1200" baseline="0" dirty="0">
              <a:cs typeface="Times New Roman" panose="02020603050405020304" pitchFamily="18" charset="0"/>
            </a:rPr>
            <a:t> </a:t>
          </a:r>
          <a:r>
            <a:rPr lang="en-US" sz="2900" b="0" i="0" u="none" strike="noStrike" kern="1200" baseline="0" dirty="0">
              <a:cs typeface="Times New Roman" panose="02020603050405020304" pitchFamily="18" charset="0"/>
            </a:rPr>
            <a:t>that is optimized and designed for storing and managing graphs. </a:t>
          </a:r>
          <a:endParaRPr lang="en-IN" sz="2900" kern="1200" dirty="0"/>
        </a:p>
        <a:p>
          <a:pPr marL="285750" lvl="1" indent="-285750" algn="just" defTabSz="1289050">
            <a:lnSpc>
              <a:spcPct val="90000"/>
            </a:lnSpc>
            <a:spcBef>
              <a:spcPct val="0"/>
            </a:spcBef>
            <a:spcAft>
              <a:spcPct val="15000"/>
            </a:spcAft>
            <a:buChar char="•"/>
          </a:pPr>
          <a:r>
            <a:rPr lang="en-US" sz="2900" b="0" i="0" u="none" strike="noStrike" kern="1200" baseline="0" dirty="0">
              <a:cs typeface="Times New Roman" panose="02020603050405020304" pitchFamily="18" charset="0"/>
            </a:rPr>
            <a:t>Not all graph database technologies use native </a:t>
          </a:r>
          <a:r>
            <a:rPr lang="en-IN" sz="2900" b="0" i="0" u="none" strike="noStrike" kern="1200" baseline="0" dirty="0">
              <a:cs typeface="Times New Roman" panose="02020603050405020304" pitchFamily="18" charset="0"/>
            </a:rPr>
            <a:t>graph storage. </a:t>
          </a:r>
          <a:r>
            <a:rPr lang="en-US" sz="2900" kern="1200" dirty="0"/>
            <a:t>Some serialize the graph data into a relational database, an object-oriented database, or some other general-purpose data store.</a:t>
          </a:r>
          <a:endParaRPr lang="en-IN" sz="2900" kern="1200" dirty="0"/>
        </a:p>
        <a:p>
          <a:pPr marL="285750" lvl="1" indent="-285750" algn="just" defTabSz="1289050">
            <a:lnSpc>
              <a:spcPct val="90000"/>
            </a:lnSpc>
            <a:spcBef>
              <a:spcPct val="0"/>
            </a:spcBef>
            <a:spcAft>
              <a:spcPct val="15000"/>
            </a:spcAft>
            <a:buChar char="•"/>
          </a:pPr>
          <a:r>
            <a:rPr lang="en-US" sz="2900" b="0" i="0" kern="1200" dirty="0">
              <a:solidFill>
                <a:srgbClr val="000000"/>
              </a:solidFill>
              <a:effectLst/>
              <a:latin typeface="Times New Roman" panose="02020603050405020304" pitchFamily="18" charset="0"/>
            </a:rPr>
            <a:t>(</a:t>
          </a:r>
          <a:r>
            <a:rPr lang="en-US" sz="2900" b="0" i="0" kern="1200" dirty="0">
              <a:solidFill>
                <a:srgbClr val="000000"/>
              </a:solidFill>
              <a:effectLst/>
              <a:latin typeface="Tempus Sans ITC" panose="04020404030D07020202" pitchFamily="82" charset="0"/>
            </a:rPr>
            <a:t>A native application is a software program that is developed for use on a particular platform or device.)</a:t>
          </a:r>
          <a:endParaRPr lang="en-IN" sz="2900" b="0" i="0" u="none" strike="noStrike" kern="1200" baseline="0" dirty="0">
            <a:latin typeface="Tempus Sans ITC" panose="04020404030D07020202" pitchFamily="82" charset="0"/>
            <a:cs typeface="Times New Roman" panose="02020603050405020304" pitchFamily="18" charset="0"/>
          </a:endParaRPr>
        </a:p>
      </dsp:txBody>
      <dsp:txXfrm>
        <a:off x="3773463" y="55875"/>
        <a:ext cx="8006381" cy="49659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A8842-68B9-47DC-A2F3-9E992E1F0114}">
      <dsp:nvSpPr>
        <dsp:cNvPr id="0" name=""/>
        <dsp:cNvSpPr/>
      </dsp:nvSpPr>
      <dsp:spPr>
        <a:xfrm>
          <a:off x="5754" y="1762929"/>
          <a:ext cx="2943522" cy="1551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83820" rIns="234696" bIns="83820" numCol="1" spcCol="1270" anchor="ctr" anchorCtr="0">
          <a:noAutofit/>
        </a:bodyPr>
        <a:lstStyle/>
        <a:p>
          <a:pPr marL="0" lvl="0" indent="0" algn="r" defTabSz="1466850">
            <a:lnSpc>
              <a:spcPct val="90000"/>
            </a:lnSpc>
            <a:spcBef>
              <a:spcPct val="0"/>
            </a:spcBef>
            <a:spcAft>
              <a:spcPct val="35000"/>
            </a:spcAft>
            <a:buNone/>
          </a:pPr>
          <a:r>
            <a:rPr lang="en-IN" sz="3300" b="1" i="1" u="none" strike="noStrike" kern="1200" baseline="0" dirty="0">
              <a:cs typeface="Times New Roman" panose="02020603050405020304" pitchFamily="18" charset="0"/>
            </a:rPr>
            <a:t>The Native Processing Engine</a:t>
          </a:r>
          <a:endParaRPr lang="en-IN" sz="3300" kern="1200" dirty="0"/>
        </a:p>
      </dsp:txBody>
      <dsp:txXfrm>
        <a:off x="5754" y="1762929"/>
        <a:ext cx="2943522" cy="1551824"/>
      </dsp:txXfrm>
    </dsp:sp>
    <dsp:sp modelId="{E354242C-EC25-4311-8633-D8AE6B5E5176}">
      <dsp:nvSpPr>
        <dsp:cNvPr id="0" name=""/>
        <dsp:cNvSpPr/>
      </dsp:nvSpPr>
      <dsp:spPr>
        <a:xfrm>
          <a:off x="2949277" y="259599"/>
          <a:ext cx="588704" cy="455848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6CB5D1-A82C-46A1-A9EB-F87A454D689D}">
      <dsp:nvSpPr>
        <dsp:cNvPr id="0" name=""/>
        <dsp:cNvSpPr/>
      </dsp:nvSpPr>
      <dsp:spPr>
        <a:xfrm>
          <a:off x="3773463" y="259599"/>
          <a:ext cx="8006381" cy="4558485"/>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just" defTabSz="1466850">
            <a:lnSpc>
              <a:spcPct val="90000"/>
            </a:lnSpc>
            <a:spcBef>
              <a:spcPct val="0"/>
            </a:spcBef>
            <a:spcAft>
              <a:spcPct val="15000"/>
            </a:spcAft>
            <a:buChar char="•"/>
          </a:pPr>
          <a:r>
            <a:rPr lang="en-US" sz="3300" b="0" i="0" u="none" strike="noStrike" kern="1200" baseline="0" dirty="0">
              <a:cs typeface="Times New Roman" panose="02020603050405020304" pitchFamily="18" charset="0"/>
            </a:rPr>
            <a:t>Some definitions require that a graph database use </a:t>
          </a:r>
          <a:r>
            <a:rPr lang="en-US" sz="3300" b="0" i="1" u="none" strike="noStrike" kern="1200" baseline="0" dirty="0">
              <a:solidFill>
                <a:srgbClr val="FF0000"/>
              </a:solidFill>
              <a:cs typeface="Times New Roman" panose="02020603050405020304" pitchFamily="18" charset="0"/>
            </a:rPr>
            <a:t>index-free adjacency</a:t>
          </a:r>
          <a:r>
            <a:rPr lang="en-US" sz="3300" b="0" i="0" u="none" strike="noStrike" kern="1200" baseline="0" dirty="0">
              <a:cs typeface="Times New Roman" panose="02020603050405020304" pitchFamily="18" charset="0"/>
            </a:rPr>
            <a:t>, meaning that connected nodes physically “point” to each other in the database. </a:t>
          </a:r>
          <a:endParaRPr lang="en-IN" sz="3300" kern="1200" dirty="0"/>
        </a:p>
        <a:p>
          <a:pPr marL="285750" lvl="1" indent="-285750" algn="just" defTabSz="1466850">
            <a:lnSpc>
              <a:spcPct val="90000"/>
            </a:lnSpc>
            <a:spcBef>
              <a:spcPct val="0"/>
            </a:spcBef>
            <a:spcAft>
              <a:spcPct val="15000"/>
            </a:spcAft>
            <a:buChar char="•"/>
          </a:pPr>
          <a:r>
            <a:rPr lang="en-US" sz="3300" b="0" i="0" u="none" strike="noStrike" kern="1200" baseline="0" dirty="0">
              <a:cs typeface="Times New Roman" panose="02020603050405020304" pitchFamily="18" charset="0"/>
            </a:rPr>
            <a:t>Here we take a slightly broader view: any database that from the user’s perspective </a:t>
          </a:r>
          <a:r>
            <a:rPr lang="en-US" sz="3300" b="0" i="1" u="none" strike="noStrike" kern="1200" baseline="0" dirty="0">
              <a:cs typeface="Times New Roman" panose="02020603050405020304" pitchFamily="18" charset="0"/>
            </a:rPr>
            <a:t>behaves </a:t>
          </a:r>
          <a:r>
            <a:rPr lang="en-IN" sz="3300" b="0" i="0" u="none" strike="noStrike" kern="1200" baseline="0" dirty="0">
              <a:cs typeface="Times New Roman" panose="02020603050405020304" pitchFamily="18" charset="0"/>
            </a:rPr>
            <a:t>like a graph database </a:t>
          </a:r>
          <a:r>
            <a:rPr lang="en-US" sz="3300" kern="1200" dirty="0"/>
            <a:t>(i.e., exposes a graph data model through CRUD operations) </a:t>
          </a:r>
          <a:r>
            <a:rPr lang="en-IN" sz="3300" b="0" i="0" u="none" strike="noStrike" kern="1200" baseline="0" dirty="0">
              <a:cs typeface="Times New Roman" panose="02020603050405020304" pitchFamily="18" charset="0"/>
            </a:rPr>
            <a:t>qualifies as a graph database</a:t>
          </a:r>
          <a:endParaRPr lang="en-IN" sz="3300" kern="1200" dirty="0"/>
        </a:p>
      </dsp:txBody>
      <dsp:txXfrm>
        <a:off x="3773463" y="259599"/>
        <a:ext cx="8006381" cy="45584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7D401B-E7A0-438F-843D-4D263309614F}">
      <dsp:nvSpPr>
        <dsp:cNvPr id="0" name=""/>
        <dsp:cNvSpPr/>
      </dsp:nvSpPr>
      <dsp:spPr>
        <a:xfrm rot="5400000">
          <a:off x="2949873" y="1379996"/>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Performance</a:t>
          </a:r>
        </a:p>
      </dsp:txBody>
      <dsp:txXfrm rot="-5400000">
        <a:off x="3255902" y="1518587"/>
        <a:ext cx="913704" cy="1050233"/>
      </dsp:txXfrm>
    </dsp:sp>
    <dsp:sp modelId="{39CF6CD7-74DA-4EF5-BB96-6561D0F5FA17}">
      <dsp:nvSpPr>
        <dsp:cNvPr id="0" name=""/>
        <dsp:cNvSpPr/>
      </dsp:nvSpPr>
      <dsp:spPr>
        <a:xfrm>
          <a:off x="5107622" y="309001"/>
          <a:ext cx="1702752" cy="915458"/>
        </a:xfrm>
        <a:prstGeom prst="rect">
          <a:avLst/>
        </a:prstGeom>
        <a:noFill/>
        <a:ln>
          <a:noFill/>
        </a:ln>
        <a:effectLst/>
      </dsp:spPr>
      <dsp:style>
        <a:lnRef idx="0">
          <a:scrgbClr r="0" g="0" b="0"/>
        </a:lnRef>
        <a:fillRef idx="0">
          <a:scrgbClr r="0" g="0" b="0"/>
        </a:fillRef>
        <a:effectRef idx="0">
          <a:scrgbClr r="0" g="0" b="0"/>
        </a:effectRef>
        <a:fontRef idx="minor"/>
      </dsp:style>
    </dsp:sp>
    <dsp:sp modelId="{B590F29D-644A-4308-9E2D-F60A3A561C61}">
      <dsp:nvSpPr>
        <dsp:cNvPr id="0" name=""/>
        <dsp:cNvSpPr/>
      </dsp:nvSpPr>
      <dsp:spPr>
        <a:xfrm rot="5400000">
          <a:off x="2093452" y="2637927"/>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2399481" y="2776518"/>
        <a:ext cx="913704" cy="1050233"/>
      </dsp:txXfrm>
    </dsp:sp>
    <dsp:sp modelId="{8942FEAE-B656-44FB-BA18-A37AE37A1231}">
      <dsp:nvSpPr>
        <dsp:cNvPr id="0" name=""/>
        <dsp:cNvSpPr/>
      </dsp:nvSpPr>
      <dsp:spPr>
        <a:xfrm rot="5400000">
          <a:off x="4371867" y="1379630"/>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rot="-5400000">
        <a:off x="4677896" y="1518221"/>
        <a:ext cx="913704" cy="1050233"/>
      </dsp:txXfrm>
    </dsp:sp>
    <dsp:sp modelId="{F85EA1B0-5F2C-4DD4-89FB-6FC405B4E92D}">
      <dsp:nvSpPr>
        <dsp:cNvPr id="0" name=""/>
        <dsp:cNvSpPr/>
      </dsp:nvSpPr>
      <dsp:spPr>
        <a:xfrm>
          <a:off x="1317625" y="1604070"/>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3D9352BF-976E-4EEA-B4E2-38A9547A2DC6}">
      <dsp:nvSpPr>
        <dsp:cNvPr id="0" name=""/>
        <dsp:cNvSpPr/>
      </dsp:nvSpPr>
      <dsp:spPr>
        <a:xfrm rot="5400000">
          <a:off x="3536751" y="2693160"/>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3842780" y="2831751"/>
        <a:ext cx="913704" cy="1050233"/>
      </dsp:txXfrm>
    </dsp:sp>
    <dsp:sp modelId="{A2D6B552-E82E-4E43-91C6-75D7EA566356}">
      <dsp:nvSpPr>
        <dsp:cNvPr id="0" name=""/>
        <dsp:cNvSpPr/>
      </dsp:nvSpPr>
      <dsp:spPr>
        <a:xfrm rot="5400000">
          <a:off x="3568581" y="2653292"/>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Power of Graph DBs</a:t>
          </a:r>
        </a:p>
      </dsp:txBody>
      <dsp:txXfrm rot="-5400000">
        <a:off x="3874610" y="2791883"/>
        <a:ext cx="913704" cy="1050233"/>
      </dsp:txXfrm>
    </dsp:sp>
    <dsp:sp modelId="{F2722239-78D6-4E71-945B-1AE2AA67D26A}">
      <dsp:nvSpPr>
        <dsp:cNvPr id="0" name=""/>
        <dsp:cNvSpPr/>
      </dsp:nvSpPr>
      <dsp:spPr>
        <a:xfrm>
          <a:off x="5107622" y="2899138"/>
          <a:ext cx="1702752" cy="915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endParaRPr lang="en-IN" sz="1700" kern="1200"/>
        </a:p>
      </dsp:txBody>
      <dsp:txXfrm>
        <a:off x="5107622" y="2899138"/>
        <a:ext cx="1702752" cy="915458"/>
      </dsp:txXfrm>
    </dsp:sp>
    <dsp:sp modelId="{D239055B-55DE-4735-AE35-4A8C448A6912}">
      <dsp:nvSpPr>
        <dsp:cNvPr id="0" name=""/>
        <dsp:cNvSpPr/>
      </dsp:nvSpPr>
      <dsp:spPr>
        <a:xfrm rot="5400000">
          <a:off x="2789813" y="3992073"/>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IN" sz="2800" kern="1200" dirty="0"/>
            <a:t>Agility</a:t>
          </a:r>
        </a:p>
      </dsp:txBody>
      <dsp:txXfrm rot="-5400000">
        <a:off x="3095842" y="4130664"/>
        <a:ext cx="913704" cy="1050233"/>
      </dsp:txXfrm>
    </dsp:sp>
    <dsp:sp modelId="{DBD8DE7F-FC71-42B1-ABFD-4ADD1880F33E}">
      <dsp:nvSpPr>
        <dsp:cNvPr id="0" name=""/>
        <dsp:cNvSpPr/>
      </dsp:nvSpPr>
      <dsp:spPr>
        <a:xfrm rot="5400000">
          <a:off x="4394407" y="3927274"/>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endParaRPr lang="en-IN" sz="1700" kern="1200" dirty="0"/>
        </a:p>
      </dsp:txBody>
      <dsp:txXfrm rot="-5400000">
        <a:off x="4700436" y="4065865"/>
        <a:ext cx="913704" cy="1050233"/>
      </dsp:txXfrm>
    </dsp:sp>
    <dsp:sp modelId="{628656DF-449B-4E69-B29C-2EA752F95EAF}">
      <dsp:nvSpPr>
        <dsp:cNvPr id="0" name=""/>
        <dsp:cNvSpPr/>
      </dsp:nvSpPr>
      <dsp:spPr>
        <a:xfrm>
          <a:off x="1317625" y="4194206"/>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4BDE57E2-F553-413A-A5EA-5BC8D4C80DAC}">
      <dsp:nvSpPr>
        <dsp:cNvPr id="0" name=""/>
        <dsp:cNvSpPr/>
      </dsp:nvSpPr>
      <dsp:spPr>
        <a:xfrm rot="5400000">
          <a:off x="5076167" y="2616628"/>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IN" sz="2400" kern="1200" dirty="0"/>
            <a:t>Flexibility</a:t>
          </a:r>
        </a:p>
      </dsp:txBody>
      <dsp:txXfrm rot="-5400000">
        <a:off x="5382196" y="2755219"/>
        <a:ext cx="913704" cy="105023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01:52.833"/>
    </inkml:context>
    <inkml:brush xml:id="br0">
      <inkml:brushProperty name="width" value="0.05292" units="cm"/>
      <inkml:brushProperty name="height" value="0.05292" units="cm"/>
      <inkml:brushProperty name="color" value="#FF0000"/>
    </inkml:brush>
  </inkml:definitions>
  <inkml:trace contextRef="#ctx0" brushRef="#br0">11060 1564 1551 0,'0'0'980'0,"0"0"-773"15,0 0-46-15,0 0-36 16,0 0 35-16,0 0 6 16,8 40 20-16,2-26-68 15,-4-4-29-15,-1-4-43 0,-1-4-23 16,-2 0 4-16,0-2-20 15,-2 0 7-15,2 0 5 16,-2 0-10 0,0-12 17-16,0-6-22 0,0-6-2 15,0-2 9-15,-10 2-10 16,-6 2 5-16,-4 6 20 16,-3 5-10-16,-3 11 32 15,-1 0-19-15,-4 14-19 16,-3 21 8-16,3 15-17 15,2 12-1-15,5 12 10 0,8 8-10 16,10-1 0 0,6-5 0-16,2-8 0 15,25-12 0-15,6-13 0 16,11-16 0-16,8-13 0 0,6-14-11 16,9-12-14-1,1-30-28-15,4-14-23 16,-1-14 1-16,-2-24-12 0,-13 3 36 15,-10-3 50-15,-9 0-2 16,-20 18 2-16,-1-3 2 16,-9 15 0-16,-7 16 77 15,0 18 6-15,0 12 21 16,-11 12 9-16,1 6-114 16,-1 10 0-16,1 28 0 15,-2 20 0-15,3 17 0 0,5 9 0 16,4 2 0-16,0 0 0 15,0-10 0 1,13-13 0-16,-1-18 0 0,-2-14 0 16,-1-13 0-1,1-14 0-15,-6-4 0 0,5-2 0 16,1-24 0-16,4-12 0 16,1-8 0-16,2-4 0 15,-2 7 0-15,-1 11 0 16,-6 14 0-16,-1 12 0 15,-1 6 0-15,6 10 0 16,1 16 0-16,7 6 0 16,1 3 0-16,0-3 0 15,0-4 0-15,-4-8 0 0,1-6-48 16,0-6-78-16,-3-6-164 16,6-2-53-16,8 0-145 15,-4-14-143 1,-2 2-138-16</inkml:trace>
  <inkml:trace contextRef="#ctx0" brushRef="#br0" timeOffset="592.99">12140 1796 803 0,'0'0'972'15,"0"0"-398"-15,0 0-41 16,0 0-148-16,0 0-69 16,0 0-96-16,0 0-55 0,10-92-37 15,-22 86-128-15,-1 6 0 16,-3 0 0-16,-4 16 0 15,-2 18 0-15,1 10 0 16,6 5 0-16,8-3 0 16,5-8 0-16,2-10 0 15,0-8 0-15,7-12 0 16,6-6 0-16,3-2 0 16,2-2 0-16,2-20 0 15,1-8 0-15,4-6 0 16,-2-4 0-16,-3 3 0 15,-3 8 0-15,-5 11 0 16,-5 9 0-16,-1 9 0 16,1 2 0-16,4 20 0 0,2 3 0 15,8 0 0-15,-2-6-12 16,6-9-147-16,0-10-53 16,-1-3-11-16,-2-26 18 15,-2-14 20-15,-4-5 78 16,-7-8 83-16,-7 0 24 15,-2 0 118-15,0 2 74 16,0 6 8-16,-6 9 18 0,-1 13-31 16,0 15 25-1,5 8-212-15,2 3 0 16,0 26 0-16,0 23 0 16,0 37 0-16,2 44 0 15,9 43 0-15,2 15 0 0,3-11 0 16,-3-43 0-1,0-52 0-15,-3-28 0 16,1-18 0-16,-3-3 0 16,0-10 0-16,-6-10-74 0,-2-13-124 15,0-17-132-15,0-29-193 16,-23-64-54-16,3 8-101 16,1-5-853-16</inkml:trace>
  <inkml:trace contextRef="#ctx0" brushRef="#br0" timeOffset="800.29">12445 1702 1280 0,'0'0'699'0,"0"0"-186"0,0 0-180 16,50-102-100-16,-17 80-71 16,-2 10-47-16,0 12-47 15,-4 0-11-15,-7 30-5 16,-8 18 25-16,-10 16 14 16,-2 11-4-1,-10-2 6-15,-16-4 24 16,-5-11 2-16,-2-10-119 15,-4-10 0-15,0-14 0 0,3-10 0 16,3-14 0-16,6 0 0 16,15-60 0-16,5 4-452 15,5-6-709-15</inkml:trace>
  <inkml:trace contextRef="#ctx0" brushRef="#br0" timeOffset="1233.98">13154 1514 1957 0,'0'0'1047'0,"0"0"-731"15,0 0 28-15,0 0-182 16,0 0-120-16,0 0-24 0,98-105-18 16,-71 69-18-16,-7 2-18 15,-7 2 14-15,-7 8 22 16,-2 6 6-16,-4 8 22 16,0 6 67-16,0 4-13 15,0 0-7-15,0 14-75 16,-10 18 0-16,1 18 0 15,-1 11 0 1,0 11 0-16,3 6 0 0,3 2 0 16,4 0 0-16,-2-6 0 15,2-6 0-15,0-11 0 16,0-11-89-16,-4-12-259 16,-12-8-209-16,3-12-168 15,-6-6-162-15</inkml:trace>
  <inkml:trace contextRef="#ctx0" brushRef="#br0" timeOffset="1464.37">13054 2115 1560 0,'0'0'807'0,"0"0"-141"16,0 0-202-1,0 0-158-15,0 0-13 16,0 0-293-16,0 0 0 16,-60 58 0-16,60-58 0 0,15 0 0 15,14 0 0-15,9-2 0 16,11-10 0-16,7-6 0 15,0 0 0-15,-3 0 0 16,-6 0 0-16,-14 6 0 16,-6 0 0-16,-9 6 0 15,-7 0 0-15,-2 2-71 0,-9 2-287 16,0-2-447-16,0 2-1079 0</inkml:trace>
  <inkml:trace contextRef="#ctx0" brushRef="#br0" timeOffset="2234.42">14673 2031 1883 0,'0'0'915'0,"0"0"-375"0,0 0-79 15,0 0-262-15,0 0-101 16,0 0-98 0,0 0 0-16,-73-128 0 0,42 81 0 15,-5-8 0-15,-4-8 0 16,2-7 0-16,2-4 0 16,5-4 0-16,6 0 0 15,8 3 0-15,9 13 0 16,8 12 0-16,0 16 0 15,0 14 0-15,13 8 0 16,7 10 0-16,-1 2 0 16,2 8 0-16,-11 20 0 15,-5 12 0-15,-5 10 0 0,-15 10 0 16,-21 5 0 0,-9 0 0-16,-3-2 0 0,-4-5 0 15,10-8 0 1,9-8 0-16,17-12 0 0,16-10 0 0,2-12 0 15,38-8 0 1,20 0 0-16,16-18 0 16,9-10 0-16,1-2 0 15,-12 4 0-15,-13 6 0 16,-22 8-59-16,-16 6-97 16,-15 6-58-16,-3 0-116 0,-3 0-696 15</inkml:trace>
  <inkml:trace contextRef="#ctx0" brushRef="#br0" timeOffset="2902.8">15313 1321 2196 0,'0'0'816'0,"0"0"-636"16,0 0 1-16,0 0-87 0,0 0-56 15,0 0-19-15,0 0-11 16,4 74-7-16,-2-70 0 16,0-4 1-1,2 0 14-15,-2 0 10 0,-2-16-1 16,0-6-11-16,0 0-13 16,0 0 29-16,-14 6 31 15,-6 6 10 1,-4 8 16-16,-8 2-26 0,-3 20-17 15,-1 22-4-15,2 15-11 16,10 9 1-16,11 8-14 0,13-4-16 16,4-6 0-1,33-10-1-15,19-20-8 16,11-17-12-16,7-17-33 16,-1-17-9-16,-4-25-6 0,-11-12 8 15,-11-6 20 1,-17-2 25-16,-13-5 16 15,-10 2 19-15,-7-2 32 16,0 5 37-16,0 12-11 0,-14 14 32 16,6 16-109-16,-3 20 0 15,-1 8 0-15,1 38 0 16,-3 18 0-16,1 18 0 16,3 7 0-16,8-1 0 15,2-6 0-15,0-14 0 16,12-18 0-16,7-16 0 0,0-21 0 15,4-13 0-15,1-11 0 16,3-25 0 0,-1-10 0-16,3-4 0 15,-2 4 0-15,-4 8 0 16,-5 12 0-16,-7 12 0 16,-1 10 0-16,2 4 0 0,1 4 0 15,7 20 0-15,2 4 0 16,5 6 0-16,4 0 0 15,6-6-164-15,0-8-184 16,26-20-287-16,-13 0-197 16,-3-18-299-16</inkml:trace>
  <inkml:trace contextRef="#ctx0" brushRef="#br0" timeOffset="3433.05">16278 1562 1141 0,'0'0'819'16,"0"0"-164"-16,0 0-87 15,0 0-228-15,0 0-53 0,0 0-79 16,0 0-130-16,-76-99-78 15,47 120 0-15,-2 15 0 16,4 8 0 0,5 4 0-16,8-4 0 15,10-6 0-15,4-12 0 0,2-12 0 16,21-14 0-16,4 0 0 16,2-22 0-16,0-8 0 15,-3 0 0-15,-6 2 0 16,-4 6 0-16,-7 8 0 15,-3 10 0-15,-2 4 0 16,1 0 0-16,4 20 0 16,6 6 0-16,6 0 0 15,4-2-3-15,0-8-174 16,2-12-35-16,0-4 68 0,-2-18 44 16,-5-14 35-16,-5-10 65 15,-4-6 8-15,-3-6 100 16,-6-4 93-16,-2-5 7 15,0 3-32 1,0 8-176-16,-2 14 0 0,-6 16 0 16,4 20 0-16,0 2 0 0,-3 50 0 15,1 47 0-15,-1 53 0 16,0 34 0 0,7 9 0-16,0-15 0 15,0-32 0-15,2-35 0 16,7-35 0-16,-2-30 0 15,-3-22 0-15,1-8 0 16,-3-16-200-16,-2 0-85 16,0-76-373-16,0 2-94 15,0-10-57-15</inkml:trace>
  <inkml:trace contextRef="#ctx0" brushRef="#br0" timeOffset="3629.71">16485 1521 1525 0,'0'0'856'0,"0"0"-216"16,0 0-90-16,0 0-298 0,53-104-103 15,-19 92-74 1,6 5-26-16,3 7-49 16,-4 0 0-16,-5 14 0 15,-12 13 0-15,-13 8-39 16,-9 7 4-16,-9 0 1 0,-24 0 22 16,-5-6 6-16,0-6 5 15,2-6 1 1,11-10 0-16,12-12-86 0,16-14-164 15,19-20-513 1,14-8-921-16</inkml:trace>
  <inkml:trace contextRef="#ctx0" brushRef="#br0" timeOffset="4133.84">17285 1131 1498 0,'0'0'1180'0,"0"0"-492"15,0 0-233-15,0 0-283 0,0 0-69 16,0 0-103 0,0 0 0-16,103-53 0 15,-90 53 0-15,-5 13 0 16,0 5 0-16,-6 4 0 0,-2 4 0 16,-2 0 0-16,-16 0 0 15,-3-4 0-15,4-2 0 16,1-8 0-16,5-4 0 15,7-4 0-15,2-2 0 16,2-2 0-16,0 0 0 16,0 0 0-16,17 0 0 15,8-4 0-15,10-2 0 0,8 2 0 16,1 4 0-16,2 0 0 16,-5 6 0-16,-10 12 0 15,-8 6 0 1,-17 4 0-16,-6 6 0 15,-11 2 0-15,-25-1 0 16,-10-3 0-16,-10-6 0 16,0-4 0-16,0-10 0 15,6-6 0-15,9-6 0 0,10 0 0 16,11-6 0-16,8-10 0 16,10-2 0-16,2 4 0 15,0 2 0-15,0 3 0 0,5 8 0 16,0 1 0-1,-5 12-33-15,0 12-622 0,0 0-750 16</inkml:trace>
  <inkml:trace contextRef="#ctx0" brushRef="#br0" timeOffset="5029.62">11035 3407 796 0,'0'0'1817'16,"0"0"-1207"-16,0 0-68 16,0 0-211-16,0 0-331 15,0 0 0-15,0 0 0 16,70 2 0-16,-39 114 0 15,0 44 0-15,-5 13 0 0,-12-29 0 16,-10-46 0-16,-4-45 0 16,0-19 0-16,0-4 0 15,0-6 0-15,-2-6 0 16,-7-18 0-16,0-2 0 16,-6-36-107-16,-4-35-172 0,0-43-36 15,-1-42-213 1,-1-11 150-16,4 29 55 0,3 44 295 15,3 50 28-15,5 20 371 16,-1 2 243-16,0 2-120 16,2 1-212-1,5 7-85-15,0 0-197 0,5 1 0 16,20-5 0-16,12-5 0 16,13-1 0-16,8 0 0 15,6 2 0 1,1 8 0-16,-5 8-201 0,-14 6-267 15,-28 24-185-15,-13 12-152 16,-5 4-796-16</inkml:trace>
  <inkml:trace contextRef="#ctx0" brushRef="#br0" timeOffset="5172.54">10897 3888 2493 0,'0'0'695'0,"0"0"-313"15,0 0-178-15,0 0-66 16,136-28-58-16,-62 8-49 0,5 0-31 16,21 6-209-16,-19 8-417 15,-19 6-463-15</inkml:trace>
  <inkml:trace contextRef="#ctx0" brushRef="#br0" timeOffset="6163.7">11477 4032 2022 0,'0'0'814'0,"0"0"-233"16,0 0-238 0,0 0-146-16,0 0-115 15,0 0-25-15,115-126-57 16,-64 92 0-16,3 6 0 16,2 8 0-16,-5 14 0 0,-6 6 0 15,-6 10 0-15,-10 22 0 16,-10 10 0-16,-13 6 0 15,-6 2 0-15,0-6 0 16,-4-6 0-16,-8-10 0 16,1-14 0-16,7-10 0 15,4-4 0-15,0-11 0 16,4-24 0-16,14-6 0 0,6-8 0 16,3 5 0-16,2 8 0 15,0 10 0 1,-2 14 0-16,-2 10 0 15,2 2 0-15,-1 20 0 16,0 14 0-16,6 8 0 16,-1-2 0-16,2-4-29 0,-2-10-50 15,0-15-29-15,1-11 37 16,-3-13 41-16,-5-25 15 16,-5-12 15-16,-9-6 0 15,-10-2 0 1,0-1 32-16,-24 8 19 0,-10 7 36 15,-5 12-9-15,-3 18-24 0,1 14-24 16,5 18-30-16,9 28 0 16,12 8 0-1,15 4 0-15,0-6 0 16,20-12 0-16,18-14 0 16,11-20 0-16,9-6 0 0,6-26 0 15,-1-16 0-15,-5-6 0 16,-7 0 0-1,-11 3 0-15,-11 12 0 0,-8 11 0 16,-11 8 0 0,-1 11 0-16,-5 3 0 0,6 13 0 15,-1 20 0-15,-1 11 0 16,4 6 0-16,-1 3 0 16,-1-5 0-16,2-10 0 15,-1-10 0-15,0-12 0 0,3-10 0 16,1-6 0-1,3-12 0-15,7-18 0 16,4-10 0-16,0-8 0 16,2-2 0-16,0 2 0 15,-7 10 0-15,-2 10 0 16,-8 11 0-16,-3 16 0 0,0 1 0 16,1 15 0-16,-1 21 0 15,2 9 0-15,0 3 0 0,0-2 0 16,-1-8 0-1,-3-12 0-15,-1-10 0 16,0-12 0-16,0-4 0 16,3-6 0-16,5-22 0 15,4-10 0-15,7-4 0 16,2 0 0-16,0 4 0 16,0 5 0-16,-5 14 0 0,-1 10 0 15,-6 9 0 1,-1 6 0-16,-3 23 0 15,1 8 0-15,-3 6 0 0,0 1 0 16,0-4 0-16,-2-8 0 16,2-4-69-16,-2-8-470 15,-2-10-469-15</inkml:trace>
  <inkml:trace contextRef="#ctx0" brushRef="#br0" timeOffset="6536.45">14567 2959 1731 0,'0'0'1647'16,"0"0"-1024"-16,0 0-528 15,0 0-95-15,0 0 0 16,0 0 0-16,49 195 0 16,-5-36 0-16,-2 9 0 0,-9-32 0 15,-10-41 0 1,-13-45 0-16,-4-16 0 15,-2 0 0-15,-1-8 0 16,-3-6 0-16,0-20 0 16,-52-30 0-16,1-18-735 0,-4-8-501 15</inkml:trace>
  <inkml:trace contextRef="#ctx0" brushRef="#br0" timeOffset="6694.78">14168 3184 1986 0,'0'0'1068'0,"0"0"-379"16,0 0-336-1,0 0-353-15,100-114 0 16,-22 82 0-16,11 0 0 16,9 1 0-16,-4 9 0 15,-9 13 0-15,-14 9 0 16,-11 31-242-16,-18 14-677 0,-17 5-591 16</inkml:trace>
  <inkml:trace contextRef="#ctx0" brushRef="#br0" timeOffset="7262.07">14932 3529 2163 0,'0'0'663'0,"0"0"-393"16,0 0 58 0,0 0-86-16,131-2-110 15,-77-16-69-15,2-2-44 16,-8-2-18-16,-5-2-1 15,-9 0-13-15,-13 0-32 0,-5 3 12 16,-9 2 33 0,-7 2 1-16,0 3 23 0,-2 6 47 15,-17 5 40-15,-2 3-12 16,-6 1-99-16,-4 26 0 16,0 9 0-16,-1 10 0 15,10 4 0-15,7 0 0 0,9-4 0 16,6-4 0-16,6-8 0 15,21-8 0 1,8-8 0-16,14-12 0 16,6-6 0-16,10 0 0 0,4-22 0 15,1-10 0-15,-6-4-89 16,-1-8-77 0,-10-4-2-16,-11 0 96 15,-6-3 49-15,-14 8 23 0,-7 3 144 16,-7 7 40-16,-6 9 6 15,-2 10-190-15,0 6 0 16,0 8 0-16,-2 0 0 16,-10 12 0-16,-5 22 0 15,-6 10 0-15,1 10 0 0,-1-1 0 16,8-3 0 0,4-8 0-16,4-10 0 0,0-10 0 15,3-10-14 1,-2-12-576-16,1-14-269 15,-2-10-727-15</inkml:trace>
  <inkml:trace contextRef="#ctx0" brushRef="#br0" timeOffset="7400.06">15665 3278 1348 0,'0'0'1135'0,"0"0"-383"16,0 0-185-16,0 0-273 16,0 0-294-16,0 0 0 15,0 0 0-15,86 81 0 16,-40-40 0-16,3-4 0 0,2-9 0 15,4-14-225-15,10-14-264 16,-13-14-372-16,-10-12-526 0</inkml:trace>
  <inkml:trace contextRef="#ctx0" brushRef="#br0" timeOffset="7670.2">16191 3064 1495 0,'0'0'941'0,"0"0"-171"15,0 0-202-15,-9-123-246 16,4 120-322-16,5 3 0 15,0 28 0-15,0 40 0 16,8 38 0-16,7 0 0 16,-2-3 0-16,-2-17 0 15,-4-24 0-15,-3-2 0 16,-2-6 0-16,-2-16 0 16,0-21 0-16,0-17 0 0,0 0 0 15,0-33 0-15,0-15 0 16,0-10 0-16,7-6 0 15,7 0 0 1,6 6 0-16,6 9 0 0,5 13 0 16,25 10 0-1,-6 10-63-15,-4 4-806 0</inkml:trace>
  <inkml:trace contextRef="#ctx0" brushRef="#br0" timeOffset="9167.42">16919 2944 760 0,'0'0'2346'0,"0"0"-1699"0,0 0-304 15,0 0-343-15,0 0 0 16,47 118 0-16,-26-46 0 15,-2 4 0-15,-1-2 0 16,-3-8 0-16,-3-16 0 16,-3-13 0-16,-3-15 0 15,-4-16 0-15,-2-6-48 16,0-14-75-16,0-23-129 16,-12-13 31-16,-11-12 87 0,-4-10 56 15,-2-6 78-15,2 4 21 16,6 6 98-16,5 11 103 15,11 16 41 1,5 8-32-16,9 7-231 16,22 6 0-16,10 6 0 15,3 6 0-15,3 8 0 16,-5 0 0-16,-6 18 0 16,-12 12 0-16,-13 10 0 0,-11 9 0 15,-2 2-38-15,-29 2-32 16,-5-7 13-16,-1-8 42 15,1-8 15-15,9-10 38 16,9-10 62-16,12-4-58 16,4-6-42-16,2 0 0 15,0 0 0-15,8 0 0 16,15-4 0-16,14-4 0 16,17 2 0-16,11 4 0 15,6 2 0-15,-2 0 0 0,-4 16 0 16,-12 12 0-1,-15 8 0-15,-18 8 0 0,-18 2 0 16,-2 1 0-16,-27-3 0 16,-15-6-29-16,-12-8 4 15,-4-6 16-15,3-10 6 16,8-10 3-16,14-4 43 16,16 0-20-16,11-18-23 15,6-10 0-15,25-4 0 0,20-6 0 16,12 0 0-16,15-2 0 15,3 4 0-15,2 1 0 16,-6 7-44 0,-9 6 17-16,-13 6 5 15,-15 4 22-15,-15 6 0 16,-9 2 52-16,-10 4-11 0,0 0-41 16,0 8 0-16,-14 16 0 15,-3 8 0-15,-4 6 0 16,5 5 0-16,5-6 0 15,9 0 0-15,2-11 0 16,13-6 0-16,24-12 0 16,5-8 0-16,5 0 0 15,-5-18 0-15,-9-8 0 16,-12-7 0-16,-17-3 0 16,-4 0 0-16,-7 0 0 15,-17 2 0-15,-3 6 0 0,0 6 0 16,7 8 0-16,4 6 0 15,10 4 0-15,6 2 0 16,0 2 0-16,2 0 0 16,20-2 0-16,12-2 0 15,10-2 0-15,12 0 0 16,2 0 0-16,0 4 0 16,-12 2 0-16,-8 0 0 15,-11 0 0-15,-9 14 0 16,-7 8 0-16,0 4 0 0,-2 4 0 15,4 6 0-15,1 0 0 16,3-1-60 0,6-6-57-16,6-2-38 0,4-11 29 15,3-6 26-15,-3-9 14 16,-6-1 19-16,-13-1 43 16,-14-19 19-16,-7-2 5 15,-29-7 38-15,-16 0-7 16,-5-6 23-16,-3-1 29 15,9 2 4-15,13 6-14 16,13 4-10-16,21 6 17 16,4 4-20-16,17 0-47 15,28-4-5-15,15-6-8 0,14-2-17 16,11-4-43-16,2-6-94 16,-6-5 37-16,-9-3 31 15,-16 0 61 1,-18 2 25-16,-19 4 96 0,-9 6 133 15,-10 10 55 1,0 8-284-16,0 10 0 0,-8 4 0 16,0 12 0-16,-5 26 0 15,-3 18 0-15,3 14 0 16,-3 11 0-16,7 5 0 16,3 0 0-16,4-6 0 15,2-8 0-15,0-14 0 16,2-14 0-16,11-15 0 0,1-17 0 15,-1-12 0-15,5 0 0 16,3-28-69-16,20-35-423 16,-5 5-234-16,-1-2-294 0</inkml:trace>
  <inkml:trace contextRef="#ctx0" brushRef="#br0" timeOffset="9428.28">19016 2903 1530 0,'0'0'893'0,"0"0"-266"16,0 0-123-16,0 0-224 15,0 0-131-15,0 0-36 16,0 0-113-16,-84 13 0 16,39 19 0-16,0 4 0 15,10 1 0-15,10-1 0 16,21-3 0-16,4-5 0 0,25-2 0 16,21-6 0-16,12-2 0 15,4-2 0-15,5-4 0 16,-7-2 0-16,-4-2 0 15,-12 0 0-15,-8 0 0 16,-9-4 0-16,-9 0-18 16,-7-2-155-16,-11 4-160 15,0-2-370-15,0 1-559 0</inkml:trace>
  <inkml:trace contextRef="#ctx0" brushRef="#br0" timeOffset="10033.94">19994 2773 2006 0,'0'0'622'16,"0"0"-121"-16,0 0-208 0,0 0-47 16,0 0-66-1,0 0-39-15,0 0-34 16,-19-54-107-16,19 34 0 15,0 0 0-15,0-4 0 16,19 1 0-16,10 5 0 0,11 3 0 16,9 8 0-16,11 7 0 15,3 0 0-15,1 14 0 16,-3 17 0-16,-14 7 0 16,-16 10 0-16,-18 6 0 15,-13 6 0-15,-13-2 0 16,-30 0 0-16,-13-5 0 15,-6-7 0-15,-1-8 0 16,8-8 0-16,13-8 0 16,15-6 0-16,12-8 0 15,12-4 0-15,3-4 0 16,7 0 0-16,26 0 0 0,17 0 0 16,18-6 0-16,17-8 0 15,9-2 0 1,-1 2 0-16,-3 2 0 0,-13 2 0 15,-10 6 0-15,-3 4-102 16,-14 0-437-16,-13 0-602 0</inkml:trace>
  <inkml:trace contextRef="#ctx0" brushRef="#br0" timeOffset="10164.25">21168 3160 1669 0,'0'0'1298'0,"0"0"-670"16,0 0-127-16,0 0-501 15,0 0 0 1,0 0 0-16,0 0-787 0</inkml:trace>
  <inkml:trace contextRef="#ctx0" brushRef="#br0" timeOffset="11024.46">16312 4445 1164 0,'0'0'356'0,"0"0"-203"16,0 0 49-16,0 0 108 15,0 0-38 1,0 0-15-16,0 0-24 0,-101-46-20 15,101 46 8-15,0-1-38 16,2-2-28-16,32-3-52 16,52-8-5-16,86-8 78 15,115-16-176-15,83-10 0 16,60-8 0-16,33-6 0 16,-10 0 0-16,10-7 0 15,-6 3 0-15,-29 2 0 0,-41 4 0 16,-50 7 0-16,-59 8 0 15,-57 4 0-15,-64 14 0 16,-55 4 0-16,-40 11 0 16,-18 4 0-16,-3 0 0 15,-3 0 0-15,-3 4 0 16,-8 4 0-16,-2 0 0 16,-4 0 0-16,0 0 0 15,-3 0 0-15,-5 6 0 16,-11 4 0-16,-15 23 0 15,-20-4-293-15,-14 1-1052 0</inkml:trace>
  <inkml:trace contextRef="#ctx0" brushRef="#br0" timeOffset="11386.4">18795 4411 2118 0,'0'0'840'0,"0"0"-351"15,0 0 18-15,0 0-365 16,0 0-142-16,0 0 0 16,-122 73 0-16,57 39 0 15,1 44 0-15,15 10 0 16,31-9 0-16,18-43 0 31,25-43 0-31,14-24 0 0,17-14 0 16,15-11 0-16,45-22 0 15,-13 0-374-15,-16-28-1002 0</inkml:trace>
  <inkml:trace contextRef="#ctx0" brushRef="#br0" timeOffset="11896.63">19261 4528 2782 0,'0'0'892'0,"0"0"-470"0,0 0-422 16,0 0 0-16,0 0 0 15,-7 144 0-15,5-68 0 16,0 3 0-16,2-6 0 16,0-6 0-16,0-15 0 15,9-14 0-15,5-16 0 16,1-14 0-16,-1-8 0 15,3 0 0-15,1-20 0 16,5-10 0-16,0-8 0 0,6-11 0 16,0-2 0-16,3-3 0 15,-8 3 0 1,-1 13 0-16,-6 16 0 0,-1 16 0 16,1 6 0-16,2 28 0 15,5 21 0-15,5 13 0 16,3 7 0-16,1-2 0 15,-4-9 0-15,-2-16 0 16,-6-16 0-16,-5-20 0 16,-5-6 0-16,-1-20 0 15,-6-22 0-15,-2-8 0 16,-2-10 0-16,0-7 0 16,0-5 0-16,0 0 0 0,-8 0 0 15,-4 8 0 1,3 12 0-16,1 13 0 15,2 21 0-15,6 18 0 16,0 18 0-16,6 18-275 0,7 5-881 0</inkml:trace>
  <inkml:trace contextRef="#ctx0" brushRef="#br0" timeOffset="12264.1">20027 4932 2116 0,'0'0'812'16,"0"0"-583"0,0 0 72-16,0 0-158 15,125-18-95-15,-82 4-27 0,-8-4 1 16,-6-1-13 0,-9-2 18-16,-8 2 21 0,-8-6 11 15,-4 3 16-15,0-2-32 16,-16 4-14-1,-6 4 7-15,-7 8 7 0,-4 8-8 16,-3 6-35-16,0 22 0 16,3 14 0-16,4 6 0 15,14 5 0-15,10-2 0 16,5-2 0-16,25-13 0 16,23-10 0-16,15-16 0 15,13-10 0-15,4-10 0 16,13-46-230-16,-19 4-551 15,-19-1-971-15</inkml:trace>
  <inkml:trace contextRef="#ctx0" brushRef="#br0" timeOffset="13564.18">20656 4375 2183 0,'0'0'944'0,"0"0"-304"0,0 0-311 16,0 0-329-1,0 0 0-15,0 0 0 16,0 0 0-16,-33 66 0 16,31-1 0-16,2 7 0 15,0 2 0-15,0-6 0 16,0-12 0-16,4-12 0 0,5-18 0 16,-5-12 0-16,2-11 0 15,0-3 0-15,2-8 0 16,1-16 0-1,5-7 0-15,3-1 0 0,6 0 0 16,6 4 0-16,4 6 0 0,5 8 0 16,2 6 0-1,2 8 0-15,-4 0 0 16,-7 18 0-16,-8 10 0 16,-14 8 0-16,-9 2-140 15,-9 2-74-15,-24-1 49 16,-15-6 73-16,-3-2 66 0,-2-9 26 15,8-8 19-15,9-6 76 16,19-8 8-16,17 0-8 16,4-12-14-16,43-18-81 15,19-10-24-15,15-13-110 16,8-9-112-16,-4-6-246 16,-14-6-6-16,-17-2 258 15,-23 1 208-15,-22 10 32 16,-9 10 388-16,-13 15 233 15,-14 12-165-15,0 12-169 16,4 14-129-16,5 2-158 16,5 18 0-16,5 18 0 15,3 16 0-15,5 10 0 16,0 11 0-16,11 3 0 16,9 2 0-16,6-4 0 15,1-4 0-15,0-11 0 0,-4-11 0 16,-5-16 0-16,-7-12 0 15,-5-14 0-15,-6-6 0 16,0-10 0-16,0-20 0 16,0-4 0-16,-2-7 0 15,0 1 0-15,2 2 0 16,0 6 0-16,4 4 0 16,17 8 0-16,8 8 0 15,6 8 0-15,3 4 0 16,-1 0 0-16,-3 16 0 0,-5 8 0 15,-9 4 0-15,-11 2 0 16,-9 2 0-16,0 0-30 16,-15-3-33-1,-17-3 12-15,-3-6 20 0,-6-8 31 16,6-4 1-16,6-5 43 16,9-3 41-16,13 0-40 15,7 0-45-15,7-1 0 16,27-9 0-16,10-4 0 15,14-2 0-15,8-4 0 16,5-2 0-16,-1-3-80 16,-7-1-35-16,-13 1 35 15,-13-4 38-15,-18 1 42 16,-10 2 29-16,-9 0 41 16,0 2 23-16,-7 4-34 0,-10 2-20 15,-1 10-12-15,0 6-27 16,0 2 0-1,2 14 0-15,3 14 0 16,7 10 0-16,6 2 0 0,0 2 0 16,13-5 0-16,16-12 0 0,8-9 0 15,4-14 0 1,3-2 0-16,1-10 0 16,-3-16 0-16,-4-6 0 15,-3 0 0-15,-3-4 0 0,-3 4 0 16,0 2 0-16,2 4 0 15,2 8 0-15,4 6 0 16,0 10 0 0,-1 2 0-16,-3 8 0 15,-6 18 0-15,-8 8 0 16,-9 4 0-16,-10 4 0 0,0-6 0 16,0-6 0-16,-14-9 0 15,3-11 0-15,3-10 0 16,-2 0 0-16,8-18 0 15,2-17 0-15,0-13 0 16,25-10 0-16,12-14 0 16,15-8 0-16,23-33 0 0,-9 23-305 15,-14 14-893-15</inkml:trace>
  <inkml:trace contextRef="#ctx0" brushRef="#br0" timeOffset="13827.52">22489 3844 1913 0,'0'0'1008'16,"0"0"-432"-16,0 0-100 0,0 0-353 15,133-34-123-15,-69 46 0 16,1 22 0-16,-3 20 0 16,0 28 0-16,-13 28 0 0,-16 27 0 15,-17-11 0 1,-16-21 0-16,-2-32 0 15,-23-16 0-15,-10 5 0 16,-12 2 0-16,-11 2 0 16,-2-13 0-16,4-17 0 15,11-12 0-15,34-24-225 16,11-6-673-16,9-25-1131 0</inkml:trace>
  <inkml:trace contextRef="#ctx0" brushRef="#br0" timeOffset="13968.83">23325 4474 1661 0,'0'0'1052'16,"0"0"-552"-16,0 0-291 15,0 0-209 1,0 0-265-16,0 0-1279 0</inkml:trace>
  <inkml:trace contextRef="#ctx0" brushRef="#br0" timeOffset="14198.48">21465 5302 1669 0,'0'0'1827'15,"0"0"-1227"-15,0 0-600 16,0 0 0-16,231-59 0 15,-45 22 0-15,14-3 0 16,-13 1 0-16,-48 9 0 0,-58 12 0 16,-25 4-257-16,-29 8-722 15,-18 4-801-15</inkml:trace>
  <inkml:trace contextRef="#ctx0" brushRef="#br0" timeOffset="14365.94">21427 5476 2067 0,'0'0'1076'0,"0"0"-464"16,0 0-271-16,0 0-341 15,231-22 0-15,-46-20 0 0,16-10 0 16,-7-4 0-16,-47 8 0 16,-53 13 0-1,-15-2-126-15,-29 10-721 16,-13 3-1361-16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37:03.223"/>
    </inkml:context>
    <inkml:brush xml:id="br0">
      <inkml:brushProperty name="width" value="0.05292" units="cm"/>
      <inkml:brushProperty name="height" value="0.05292" units="cm"/>
      <inkml:brushProperty name="color" value="#FF0000"/>
    </inkml:brush>
  </inkml:definitions>
  <inkml:trace contextRef="#ctx0" brushRef="#br0">17236 7295 1681 0,'0'0'491'0,"0"0"-304"15,0 0 184-15,0 0-55 16,0 0-101-16,0 0-110 16,-12-73-29-16,12 60 67 15,0-3-32-15,0-6-36 16,0-7-24-16,-21-29-51 15,0 6-259-15,-5 0-908 0</inkml:trace>
  <inkml:trace contextRef="#ctx0" brushRef="#br0" timeOffset="1831.62">20856 7640 983 0,'0'0'1357'0,"0"0"-1021"15,0 0-30-15,0 0-16 16,0 0-134-16,0 0-56 16,0 0 16-16,121 42-17 15,-74-8-17-15,3 4-32 0,11 2-38 16,11-4 1-16,5-8-2 16,12-5-2-1,23-16 15-15,26-7-15 0,20-16 3 16,-9-14-3-1,-30-2-9-15,-37 6 0 0,-21 4 0 16,5 0 0-16,5 2 17 16,4 4-16-16,-5 14 23 15,-5 2-4-15,-3 18-14 16,3 18 4-16,4 6-9 0,5 6 0 16,5 1 13-1,4-5-14-15,2-6 8 0,-3-12-8 16,0-10 0-16,-1-12-1 15,-3-4 1 1,0 0 0-16,-5-18 12 16,-2-6-11-16,1-4 7 0,-3-3-8 15,-2 4 0-15,-3 6 0 16,-8 10 0-16,-4 8 0 16,-6 3 0-16,-3 10 0 15,-3 15 0-15,-1 2 0 16,4 1 0-16,1-1 0 0,3-9 0 15,6-8 0-15,3-10 0 16,2 0 0-16,5-15 0 16,-1-8 0-16,0-9 0 15,1-3 0 1,-1 2 0-16,-2 0 0 16,23 9 0-16,-16 12-185 0,-9 8-870 0</inkml:trace>
  <inkml:trace contextRef="#ctx0" brushRef="#br0" timeOffset="2767.5">27334 8031 818 0,'0'0'778'0,"0"0"-470"15,0 0 160-15,0 0-99 16,0 0-18-16,0 0-110 15,0 0-31-15,0-16-78 16,9 34-8-16,6 4-35 0,7 4-55 16,12 2-11-16,7-2-14 15,11-2 1-15,13-8-2 16,7-6-8-16,1-8 0 16,2-2-1-1,-1-4 7-15,-7-16-3 16,-3-6-3-16,-3-8 0 0,-8-6 23 15,-2-2-22-15,-4 2 23 16,-7 9 22-16,-9 13-24 16,-2 17-22-16,-4 1 0 15,2 19 0-15,2 17 0 16,4 9 0-16,5 1 0 16,7-2 0-16,8-8 0 0,5-10 0 15,6-10 0-15,3-14 0 16,0-2 0-16,0-6 0 15,-4-16 0-15,1-6 0 16,-2-4 0 0,3-2 0-16,-1 2 0 0,-1 2 0 15,-7 6 0 1,-9 12 0-16,-7 8 0 0,-9 4 0 16,-2 6 0-16,-2 12 0 15,2 2 0-15,4-2 0 16,5-2 0-16,4-8 0 15,5-6 0-15,4-2 0 16,5-4 0-16,2-18 0 16,0-9 0-16,0-5 0 0,0-4 0 15,-5-4 0-15,0 5 0 16,-3 2 0-16,-8 9 0 16,-9 12 0-1,-4 8 0-15,-2 8 0 0,-2 0 0 16,1 18 0-16,6 6 0 15,1 2 0-15,5-2 0 16,1-4 0-16,4-4 0 16,-1-8 0-16,3-5 0 15,0-3 0-15,2 0 0 16,-1-14 0-16,1-3 0 0,-3 3 0 16,-2 0 0-1,-5 6 0-15,-8 3 0 16,-3 5 0-16,-4 0 0 15,-3 0 0-15,-4 0 0 16,-11 5-137-16,-4 5-379 0,0-3-822 16</inkml:trace>
  <inkml:trace contextRef="#ctx0" brushRef="#br0" timeOffset="8467.41">12599 10240 1030 0,'0'0'545'0,"0"0"-300"0,0 0 38 16,0 0 67-16,0 0-9 16,0 0-34-16,11-29-53 15,-11 29-12 1,0 0-46-16,0 0-53 16,0 0-77-16,3 0-27 0,6 0-6 15,8 11-32-15,10 11 12 16,6 7-13-16,8 1 0 15,3 0 5-15,3-4-5 16,2-8 0-16,2-8 3 16,5-10-3-16,4 0 0 15,9-26 0-15,4-10 0 0,8-10 0 16,2 0 0-16,-6-1 0 16,-6 10 0-16,-13 10 0 15,-10 13 0-15,-13 14 0 16,-6 0 0-1,0 16 0-15,0 14 0 16,0 5 0-16,4-2 0 0,3-1 0 16,4-7 0-16,1-7 0 15,3-8 0-15,0-8 0 16,1-2 0-16,-1 0 0 16,1-15 0-1,-3-4 0-15,1 1 0 16,-3 1 0-16,0 3 0 0,-1 9 0 15,-2 5 0-15,1 0 0 16,-3 8 0-16,1 14 0 0,1 2 0 16,2-2 0-16,-4-2 0 15,1-8 0-15,-5-6 0 16,2-6 0-16,1 0 0 16,-1-12 0-1,5-12 0-15,0-6 0 16,2-4 0-16,0-1 0 0,1 2 0 15,-6 4 0 1,-6 9 0-16,-5 8 0 0,-6 10 0 16,0 2 0-16,-2 0 0 15,2 20 0-15,1 2 0 16,4 3 0-16,6 0-141 16,-9-6-590-16,-7-8-832 0</inkml:trace>
  <inkml:trace contextRef="#ctx0" brushRef="#br0" timeOffset="10531.71">24448 10347 1015 0,'0'0'283'0,"0"0"-146"16,0 0 1-16,-156-30-13 15,98 20-26-15,-4-3-26 16,-3 4 24-16,-3-3 53 0,-7 0 52 16,0 0 13-16,-3 2-66 15,-2 2 30 1,2 2 8-16,2 2-45 0,11 0 3 16,12 2 19-16,18 2-5 15,16-3-32-15,17 3-31 16,4 0-7-16,59 0-13 15,57 0-27-15,71 0-49 16,45 0 0-16,22 3 0 16,-2 3 0-16,-13-1 0 15,-5 2 0-15,-13 0 0 16,-16 2 0-16,-25 3 0 16,-43-2 0-16,-43-5 0 15,-38 0 0-15,-25-3-11 16,-8 2 10-16,-8-2-4 15,-5 0 4-15,-12 0 0 0,0-1-48 16,-12 2-38-16,-19 3-25 16,-9 4-191-16,-45 4-191 15,12 0-225-15,-6-4-159 0</inkml:trace>
  <inkml:trace contextRef="#ctx0" brushRef="#br0" timeOffset="10868.7">23856 10363 1602 0,'0'0'762'16,"-156"-18"-573"-16,117 12 189 15,6 0 78-15,10 2-170 16,10-2-110-16,13 4-58 16,52-2 11-1,75 4-129-15,77 0 0 0,53 0 0 16,24 0 0-16,-3 0 0 15,-24 6 0-15,-5 2 0 16,-14 2 0-16,-30 0 0 0,-49-2 0 16,-50-2 0-16,-41 0 0 15,-27-4 0-15,-9 2 0 16,-7-2 0 0,-8 0 0-16,-10-2 0 0,-4 2 0 15,0-2 0-15,0 2 0 16,3 2-30-16,10 2-272 15,32-2-19-15,-6 0-371 16,8-2-870-16</inkml:trace>
  <inkml:trace contextRef="#ctx0" brushRef="#br0" timeOffset="11034.05">26899 10445 1998 0,'0'0'857'0,"0"0"-764"16,0 0-93-16,0 0-175 16,0 0-1091-16</inkml:trace>
  <inkml:trace contextRef="#ctx0" brushRef="#br0" timeOffset="36067.1">2526 5506 1448 0,'0'0'829'15,"0"0"-598"-15,0 0-6 16,0 0-58-16,0 0-107 0,0 0 12 15,27-10 10 1,-25 10-3-16,0 2 40 0,-2 10-36 16,0 0 27-16,-13 4-11 15,-16 0-60-15,-6-4-20 16,-8-1-10 0,-3-10-9-16,-6-1 21 0,5-5-13 15,3-20 10 1,6-9 4-16,9-6-22 0,9-6 14 15,11-2-10-15,9 2-2 16,0 4 6-16,11 7-8 16,16 7-6-16,4 10 5 15,2 10-10-15,5 8 2 16,0 3-1-16,4 26 8 16,2 15-4-16,2 19 6 15,-2 29 0-15,-13-2 0 16,-9 9-4-16,-11 3 4 15,-11-12 0-15,-6 8 0 0,-21-5 17 16,-6-11-16-16,-7-8 12 16,0-16 0-16,-1-10-12 15,6-18 9-15,1-12 4 16,10-16-4-16,4-2 40 16,6-24-36-16,8-14-14 15,6-2 0-15,0 0-14 0,8 6 4 16,17 10-11-16,4 12-5 15,7 10 26 1,1 2-12-16,4 2 5 16,-3 14 6-16,-3 2-25 15,-4-4-4-15,-6-4-5 16,-4-4 8-16,-4-6 27 16,1 0-10-16,-3-18 10 0,3-14 7 15,-5-9-1-15,1-4 0 16,-3 3-5-16,-2 5-1 15,-4 11 9-15,-1 13-9 16,3 10 0-16,-1 3 0 16,8 10-18-16,3 14 18 0,6 6 0 15,-1 0 0-15,-2-2-1 16,0-7-2 0,-7-9 3-16,-1-6 1 15,-8-6 8-15,1 0-9 16,-1-13 2-16,0-10 7 15,1-1-18-15,2 2 7 16,-1 4 2-16,3 7-1 16,0 7-15-16,5 4-2 0,1 0-6 15,7 11 1-15,7 4-118 16,13-1-375-16,-3-2-235 16,-6-7-774-16</inkml:trace>
  <inkml:trace contextRef="#ctx0" brushRef="#br0" timeOffset="36933.81">3404 5709 2235 0,'0'0'608'0,"0"0"-280"16,0 0-99-16,0 0-70 16,0 0-110-1,0 0-8-15,0 0 11 0,-84 142 2 16,79-88 9-16,5-6-51 15,0-12-3-15,11-11-4 16,12-19 1-16,6-6-6 16,2-28 1-16,0-23-1 15,-4-13 14-15,-8-12-14 16,-12-10 0-16,-7-2 15 0,0-5-9 16,-13 1 16-16,-8 10 40 15,0 11-19-15,3 21 13 16,5 24-29-16,1 26-27 15,8 8 0 1,4 41 0-16,0 23 0 16,0 14 0-16,4 10 0 15,14-3 0-15,9-10 0 0,2-14 0 16,9-17 0-16,4-18 0 16,3-18 0-16,1-16 0 15,1-4 0-15,-5-28 0 16,-6-14-12-16,-14-8-5 15,-11-6 16-15,-11-2 1 16,0 5 0-16,-15 15 0 16,-1 16 9-16,3 22 12 15,4 4-21-15,7 38-18 0,2 17 12 16,0 9 1-16,22-1 5 16,11-6 0-16,12-13-2 15,6-16-7-15,5-16-45 16,2-12-39-16,0-10-30 15,-5-26 5-15,-4-10 46 16,-14-10 27-16,-8-2 40 16,-11-3-1-16,-9 5 12 15,-7 10 17-15,0 10 55 16,0 14 45-16,-11 14 27 16,-1 8-42-16,-1 14-40 15,-3 26-68-15,-3 14-7 16,1 6 6-16,-2 3 1 0,6-13 0 15,3-12 8 1,5-12-8-16,1-12 0 16,2-10 0-16,-1-4 0 15,0-4 0-15,-5-20 0 0,-3-8 0 16,2-8 0-16,-1-1 0 16,3 8 0-16,4 7 0 15,2 9 0-15,2 13 0 16,0 4 0-16,12 7 0 15,14 18 0-15,10 8 0 16,6 4 0-16,4 0 0 0,-1-7 0 16,-3-4 0-16,-6-6 0 15,-9-10-114-15,-9-10-243 16,-9 0-394 0,-7-10-655-16</inkml:trace>
  <inkml:trace contextRef="#ctx0" brushRef="#br0" timeOffset="37130.83">4382 5534 2700 0,'0'0'676'0,"0"0"-419"0,0 0 26 16,0 0-103-1,114-4-180-15,-61-16 0 0,3-8 0 16,-3-4 0-16,3-12 0 15,-14 8-101-15,-13 6-886 0</inkml:trace>
  <inkml:trace contextRef="#ctx0" brushRef="#br0" timeOffset="37528.51">5468 4909 2810 0,'0'0'516'0,"0"0"-150"0,4-135-101 16,-2 69-126-16,-2-2-139 15,0 0 0 1,-6-1 0-16,-19 7 0 15,-11 10 0-15,-7 12 0 0,-1 18 0 16,-3 22 0-16,7 4 0 16,7 42 0-16,10 38 0 15,19 45 0-15,13 41 0 16,38 17 0-16,15-7 0 16,7-18 0-16,-9-23 0 15,-8-25 0-15,-14-28 0 16,-12-23 0-16,-6-15 0 15,-2-2 0-15,-3 0 0 0,-5-4 0 16,-10-18-36 0,-14-24-430-16,-19-2-340 15,-3-24-1111-15</inkml:trace>
  <inkml:trace contextRef="#ctx0" brushRef="#br0" timeOffset="38299.61">5273 5324 1743 0,'0'0'795'0,"0"0"-515"16,0 0 19-16,91-118-146 16,-28 67-74-16,4-3-56 15,0 0-16-15,-12 2 3 16,-12 6-9-16,-14 6 8 16,-16 9-8-16,-11 9-1 15,-2 8 45-15,-4 6 13 16,-17 8 10-16,-2 0-32 15,-2 7-35-15,2 15 21 0,5 7 11 16,10 6-11-16,8-1 41 16,0-2-27-16,24-6-19 15,14-6-2-15,9-8-15 16,6-6 0-16,1-6-25 16,-3 0-43-16,-9 0 19 15,-11 0 11-15,-10 0 25 16,-8 0 13-16,-8 10-1 15,-5 2 1-15,0 6 45 16,0-2-3-16,0 2 13 0,0-4-28 16,9-4-9-16,6-6 0 15,9-4-10-15,12-2 3 16,7-24-11 0,1-10-31-16,1-10-10 0,-7-8-16 15,-11-5 48-15,-17 1-4 16,-10 7 26-16,0 6-2 15,-8 15 82-15,-15 14 33 16,1 14 32-16,0 2-158 16,4 30 0-16,2 18 0 15,12 8 0-15,4 5 0 16,4-3 0-16,27-8 0 0,16-16 0 16,9-14 0-16,13-16 0 15,4-4 0-15,1-28 0 16,-3-14 0-16,-11-8 0 15,-10-8 0-15,-17-3 0 16,-16 3 0 0,-9 2 0-16,-8 6 0 15,0 14 0-15,-14 12 0 0,-3 18 0 16,-4 6 0-16,3 22 0 16,3 20 0-16,5 10 0 15,10 2 0-15,8-1 0 16,27-10 0-16,17-14 0 15,15-18 0-15,6-11 0 16,3-7 0-16,-11-22 0 0,-32 0-48 16,-20 4-638-16,-13 17-1649 15</inkml:trace>
  <inkml:trace contextRef="#ctx0" brushRef="#br0" timeOffset="38866.03">3183 7149 810 0,'0'0'300'15,"0"0"70"-15,0 0-53 16,0 0 3-16,116-93 70 16,-100 69 105-16,-7 0-212 15,-9-2-1-15,0 0-42 0,-14 4-83 16,-19 2-25-1,-9 12-132-15,-10 8 0 16,1 10 0-16,2 32 0 16,9 20 0-16,11 10 0 15,15 7 0-15,14-10 0 0,0-10 0 16,27-15 0-16,6-18 0 16,6-16 0-1,-1-10 0-15,-3-12 0 16,-1-20 0-16,-8-10 0 0,-3-8 0 15,-8-7 0-15,-6-1 0 16,-2 4 0-16,-7 10 0 16,2 14 0-16,-2 12 0 15,3 16 0-15,5 2 0 16,6 14 0-16,10 16 0 0,5 6 0 16,9 4 0-16,9-5-27 15,4-11-353 1,22-20-341-16,-10-4-81 15,-9-3-409-15</inkml:trace>
  <inkml:trace contextRef="#ctx0" brushRef="#br0" timeOffset="39564.68">3852 6996 1505 0,'0'0'729'0,"0"0"-194"0,0 0-53 16,27-122-242-16,-25 84-48 16,-2 4 10-16,0 3 9 15,-11 12-211-15,-12 10 0 16,-6 9 0-16,-6 14 0 0,-3 26 0 15,2 19 0-15,8 7 0 16,10 4 0-16,11-8 0 16,7-12 0-16,11-15 0 15,18-21 0-15,8-14 0 16,6-11 0-16,-3-29 0 16,-6-14 0-1,-10-10 0-15,-11-10 0 0,-13-4 0 16,0-7 0-16,-15-3 0 15,-12 6 0-15,-2 10 0 16,7 20 0-16,4 20 0 16,9 18 0-16,9 14 0 15,0 10 0-15,9 27 0 0,17 18 0 16,11 7 0-16,7 6 0 16,8-5 0-16,6-9 0 15,2-18 0 1,0-17-84-16,-7-19-156 15,-4 0-6-15,-13-27 41 16,-14-12 50-16,-9-3 85 16,-9 0 55-16,-4 2 15 15,0 4 43-15,0 8 64 0,-2 8 42 16,-2 6 42-16,0 6 17 16,1 4-37-16,3 4-25 15,0 0-146-15,0 2 0 16,0 24 0-16,0 18 0 0,0 16 0 15,11 32 0 1,12 35 0-16,12 29 0 0,7 4 0 16,3-9 0-1,-7-37 0-15,-11-33 0 16,-9-22 0-16,-5-6 0 16,-4 3 0-16,-7 0 0 15,-2-2 0-15,0-18 0 16,-20-14 0-16,-11-19 0 15,-12-3 0-15,-5-36 0 16,-14-35 0-16,-1-35 0 16,12-1 0-16,15 7 0 0,27 10 0 15,9 16 0-15,22-10 0 16,21-11 0-16,30-23-335 16,-8 24-517-16,-12 16-722 0</inkml:trace>
  <inkml:trace contextRef="#ctx0" brushRef="#br0" timeOffset="39731.65">4293 6188 2893 0,'0'0'657'0,"0"0"-293"0,0 0-182 16,0 0-182-16,0 0-20 0,0 0-124 31,0 0-421-31,136 50-501 0</inkml:trace>
  <inkml:trace contextRef="#ctx0" brushRef="#br0" timeOffset="40098.89">4926 6611 2011 0,'0'0'862'0,"0"0"-374"16,0 0-201-16,0 0-85 15,-131-100-79-15,99 78-73 16,1 8 23-16,2 14-73 16,2 0 0-16,5 20 0 15,9 18 0-15,5 6 0 16,8 4 0-16,0-2 0 16,23-6 0-16,2-12 0 15,-1-10 0-15,1-10 0 0,-5-8 0 16,-2 0 0-1,-3-13 0-15,1-14 0 16,-1-3 0-16,-1 0 0 0,-1 2 0 16,1 6 0-16,-1 10 0 15,1 8 0 1,1 4 0-16,5 2 0 16,4 18-50-16,21 6-331 15,-7-2-510-15,-3-10-512 0</inkml:trace>
  <inkml:trace contextRef="#ctx0" brushRef="#br0" timeOffset="40998.81">5246 6354 2268 0,'0'0'880'0,"0"0"-363"0,0 0-238 16,0 0-127-16,0 0-152 15,0 0 0 1,0 0 0-16,-31 28 0 15,31 17 0-15,0 7 0 0,0 2 0 16,10-4 0-16,17-6 0 0,6-12 0 16,9-14 0-1,7-16 0-15,4-2 0 0,3-28 0 16,0-12 0 0,-10-10 0-16,-5-4 0 15,-14-3 0-15,-12-2 0 16,-9 2 0-16,-6 5 0 15,0 10 0-15,-6 14 0 16,-9 16 0-16,-4 12 0 0,1 16 0 16,3 28 0-16,4 14 0 15,6 9 0 1,5-2 0-16,8-8 0 0,21-13 0 16,6-14 0-16,7-18 0 15,3-12 0-15,-3-10 0 16,-2-24 0-16,-7-8 0 15,-6-6 0-15,-9 2 0 16,-7 1 0-16,-4 9 0 0,-5 13 0 16,1 6 0-1,-3 11 0-15,2 6 0 0,0 0 0 16,5 20 0 0,3 8 0-16,4 2 0 0,4 2 0 15,-2-3 0-15,1-7 0 16,-1-10 0-1,-3-8 0-15,3-4 0 0,-1-10 0 16,1-16 0-16,1-6 0 16,2 0 0-16,-1-1 0 15,-1 5 0-15,1 6 0 16,2 4 0-16,0 8 0 16,3 4 0-16,-2 4 0 15,6 2 0-15,2 0 0 16,5 6 0-16,-1 0 0 15,0-2 0-15,-2-4 0 16,-4 0 0-16,-2-18 0 16,-7-10 0-16,-7-4 0 15,-7-6 0-15,-4-6 0 0,0-6 0 16,-13-8 0 0,-11-5 0-16,-1 1 0 15,0 12 0-15,6 16 0 16,7 16 0-16,10 18 0 0,2 6 0 15,4 32 0-15,19 20 0 16,6 12 0-16,4 9 0 16,1-3 0-16,-5-8 0 15,0-14 0-15,-7-16 0 0,-1-18 0 16,-4-16 0 0,1-4 0-16,4-30 0 0,0-20 0 15,5-10 0-15,4-8 0 16,0-1 0-1,25-5-8-15,-9 18-732 16,-2 16-913-16</inkml:trace>
  <inkml:trace contextRef="#ctx0" brushRef="#br0" timeOffset="41108.08">7201 5833 2167 0,'0'0'923'0,"0"0"-629"0,0 0 170 15,0 0-380-15,0 0-84 16,0 0-93-1,0 0-615-15</inkml:trace>
  <inkml:trace contextRef="#ctx0" brushRef="#br0" timeOffset="42130.83">6543 5733 1230 0,'0'0'337'16,"0"0"-12"-16,0 0 44 15,0 0-24-15,0 0-89 0,0 0-51 16,0 0-16-16,-13 8 62 15,17 24-33-15,5 10-49 16,3 8-83-16,-2 4-41 16,4 2-6-16,-1-2-39 15,3-4 16-15,-1-7-16 0,2-9 0 16,0-10 0 0,3-12 0-16,3-10 0 15,0-2 16-15,6-20-16 16,1-12 0-16,-1-10 0 15,-3-2 0-15,-3-1 0 16,-6 1 0-16,-3 6 0 0,-3 4 0 16,-7 4 0-16,1 4 0 15,-3 6 0-15,-2 4 0 16,3 6 0-16,-3 4 0 16,0 4 0-16,0 2 0 15,2 0 0-15,2 6 0 16,3 16 0-16,6 10 0 15,5 12 0-15,0 8 0 16,2 10 0-16,-2 7 0 0,-1 5 0 16,1 4 0-16,-5 2 0 15,1 2 0-15,-3 3 0 16,-2-3 0 0,0 0 0-16,-4-4 0 15,-3-3 0-15,-2-5 0 16,0-8 0-16,0-8 0 0,0-12 0 15,-11-10 0 1,-5-12 0-16,-7-10 0 0,-3-10 0 16,-8-1 0-16,-4-30 0 15,-1-19 0-15,-3-38 0 16,13-46 0-16,21-37 0 16,14-11 0-16,44 13 0 0,10 47 0 15,-2 44 0 1,-6 25 0-16,-1 17 0 15,31-8-264-15,-9 10-707 16,-5 4-1314-16</inkml:trace>
  <inkml:trace contextRef="#ctx0" brushRef="#br0" timeOffset="42267.86">7624 5849 2172 0,'0'0'1039'0,"0"0"-667"15,0 0-20-15,0 0-191 16,0 0-161-16,0 0-74 15,0 0-683-15</inkml:trace>
  <inkml:trace contextRef="#ctx0" brushRef="#br0" timeOffset="42533.73">4944 7443 3558 0,'0'0'538'15,"0"0"-538"-15,0 0 0 16,185-84 0-16,46-10 0 0,58-17 0 16,26-7 0-16,-30 14 0 15,-60 22 0 1,-55 17 0-16,-62 23 0 15,-52 20 0-15,-33 14-321 16,-23 8-232-16,-72 39 14 16,-14 11-56-16,-26 13-317 0</inkml:trace>
  <inkml:trace contextRef="#ctx0" brushRef="#br0" timeOffset="42767.32">5142 7752 1637 0,'0'0'1458'0,"0"0"-904"0,0 0-107 16,0 0-447-16,0 0 0 16,145-98 0-16,40 8 0 0,42-13 0 15,18 1 0-15,-18 8 0 16,-37 14 0-16,-25 5 0 16,-47 17 0-1,-39 18 0-15,-36 16 0 16,-21 10 0-16,-8 4 0 15,-10 6 0-15,-4 4 0 0,-6 0-11 16,-19 10-760-16,5 2-1892 0</inkml:trace>
  <inkml:trace contextRef="#ctx0" brushRef="#br0" timeOffset="42934.54">7288 6862 2954 0,'0'0'1142'0,"0"0"-1142"0,0 0 0 16,0 0 0-16,0 0 0 16,0 0 0-1,0 0 0-15,53-80-2318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37:59.690"/>
    </inkml:context>
    <inkml:brush xml:id="br0">
      <inkml:brushProperty name="width" value="0.05292" units="cm"/>
      <inkml:brushProperty name="height" value="0.05292" units="cm"/>
      <inkml:brushProperty name="color" value="#FF0000"/>
    </inkml:brush>
  </inkml:definitions>
  <inkml:trace contextRef="#ctx0" brushRef="#br0">3413 5414 2670 0,'0'0'464'15,"0"0"-342"-15,0 0 192 16,0 0-83-16,0 0-82 16,0 0-85-16,7 8-53 15,13 8 13-15,7 6 23 16,10 6-47-16,8 6 0 15,10 3 0-15,14 3 0 0,12-4 0 16,10-4 0-16,23-10 0 16,22-18 0-16,-9-4 0 15,-13-8 0-15,-17-23 0 16,-16-3 0-16,7-5 0 16,9-8 0-1,-11 1 0-15,-10 8 0 0,-9 12 0 16,-9 10 0-16,-6 16 0 15,-8 0 0-15,0 22 0 16,-1 14 0-16,1 4 0 16,5 4 0-16,3-2 0 15,5-3 0-15,7-13 0 0,8-10 0 16,4-14-12 0,2-2-30-16,0-21 4 0,-2-10 19 15,-5-6 4-15,-7 1 15 16,-8 2 0-1,-6 8 1-15,-10 8 6 0,-5 8-7 16,-2 8 23-16,-1 2-5 16,1 8-3-16,6 14 4 15,0 4-10-15,5 2-3 0,6-2 0 16,4-4-6-16,8-5 1 16,5-12-1-1,6-5 0-15,1 0 7 16,-3-10-7-16,0-6 0 15,-4 6 0-15,-9 6 0 16,-5 4 0-16,-9 0 0 0,-3 12 2 16,-7 8 10-16,-5-2-12 15,0-1 0-15,-2-5 0 16,1-11 0 0,19-6-116-16,-10-21-416 0,-3-5-853 15</inkml:trace>
  <inkml:trace contextRef="#ctx0" brushRef="#br0" timeOffset="1530.92">13345 5446 2085 0,'0'0'559'15,"0"0"-309"-15,0 0 9 16,0 0-43-16,0 0-42 0,0 0-74 16,0 0-13-16,27 44 5 15,-4-6-7 1,4 8-29-16,6 3-23 15,9-1-6-15,12-6-26 0,14-10 9 16,13-10 1-16,28-18-4 16,-6-4 11-16,5-12-10 15,0-22-1-15,-19-6 4 16,7-10-11-16,-12-1 0 16,-10 1 0-16,-10 10 0 0,-10 10 0 15,-8 12 0 1,0 14 0-16,-4 4 0 15,5 16 0-15,1 16 0 16,8 10 0-16,2 7 0 16,2-3 0-16,7-2 0 15,2-11 0-15,5-8 0 0,6-13 0 16,0-12 0-16,0 0 0 16,0-16 0-1,-1-14 0-15,-8-8 0 16,-4-1 0-16,-7 2 0 0,-9 6 0 15,-7 11 0-15,-6 8 0 16,-9 10 0-16,0 2 0 16,-2 4 0-16,0 17 0 15,2 2 0-15,2 4 0 0,2-4 0 16,3-2 0 0,7-7 0-16,1-9 0 15,10-5 0-15,4 0 0 16,4-15 0-16,0-11 0 15,-1-6 0-15,-6-1 0 16,-10 3 0-16,-6 6 0 0,-9 6 0 16,-8 10 0-1,-3 6 0-15,-2 2 0 0,3 8 0 16,-1 18 0 0,8 4 0-16,2 6 0 0,7-2 0 15,7-3 0-15,5-5 0 16,12-8 0-16,7-11 0 15,9-7 0-15,4 0 0 16,3-5 0-16,-5-12 0 16,-5-1 0-16,-6 3 0 15,-11 1 0-15,-12 3 0 0,-8 4 0 16,-8 4 0-16,-7 2 0 16,-3 1 0-1,-5 0 0-15,-4 0 0 16,0 0 0-16,-2 0 0 15,-3 0 0-15,-4 0 0 16,0-3-616-16,-9 1-1202 0</inkml:trace>
  <inkml:trace contextRef="#ctx0" brushRef="#br0" timeOffset="4533.31">21489 5512 1498 0,'0'0'363'16,"0"0"-195"-1,-118-14 147-15,78 8-9 16,9 2-27-16,11 2-46 16,9 0 26-16,4 2-23 15,4 0-68-15,3 0-23 0,0 0-19 16,0 0-126-16,0 0 0 16,3 0 0-16,26 0 0 15,43 14 0 1,63 2 0-16,73 2 0 15,39-2 0-15,9-4 0 0,-15-2 0 16,-38 2 0-16,-24-3 0 16,-38-1 0-16,-45-5 0 15,-38-1 0-15,-25 0 0 16,-8-2 0-16,-10 3 0 16,-5-3 0-16,-10 0 0 15,-8 0 0-15,-27 0-38 16,-55 0-475-16,9 0-266 15,-6 0-486-15</inkml:trace>
  <inkml:trace contextRef="#ctx0" brushRef="#br0" timeOffset="4765.7">21790 5781 2259 0,'0'0'746'0,"0"0"-503"15,0 0 97-15,0 0-57 16,0 0-125-16,0 0-91 15,159 36-67-15,-22-26 0 16,39-2 0-16,12-4 0 16,-33-4 0-16,-43 0 0 15,-47 0 0-15,-21 0 0 16,-1 0 0-16,-10 0 0 16,-6 0 0-16,-18 0 0 15,-9 0 0-15,0 0 0 16,0 0 0-16,-25 0-216 15,0 0-632-15,-2 0-1064 0</inkml:trace>
  <inkml:trace contextRef="#ctx0" brushRef="#br0" timeOffset="17030.68">9344 6453 584 0,'0'0'1801'15,"0"0"-1329"-15,0 0-261 0,0 0 76 16,0 0-50-16,0 0-115 16,58-61-52-16,-31 64 5 15,8 24 14 1,10 12-11-16,4 9-53 0,6 6-14 16,8 2-3-1,3-4-7-15,9-10 13 0,0-12-12 16,8-16 7-16,4-14-9 15,6-12 0-15,20-40 0 16,26-26 0-16,17-22 0 16,-13 6 0-16,-30 22 0 15,-35 27 0-15,-22 23 0 16,11 4 0-16,6 8 0 16,10 10 0-16,-4 2 0 15,2 30 0-15,-1 14 0 16,-2 9 0-16,2 1 0 15,-2-2 0-15,-2-6 0 16,0-12-12-16,0-14 12 16,3-14 3-16,6-8-1 0,5-8 5 15,5-22-7-15,3-10-11 16,0-6 10-16,-3-2-8 16,-7 3 9-16,-5 9 8 15,-10 8-7-15,-6 12 11 16,-10 12-12-16,-5 4-11 0,-5 6 10 15,-1 18-6 1,4 6 7-16,0 1 19 0,9-2-19 16,1-2 0-16,6-9 0 15,6-6 0-15,4-8-3 16,0-4-2-16,1 0 5 16,0-14 8-16,-2-4-8 15,-1-7 0 1,-3 3 0-16,-2 0-3 0,-5 2-3 15,-1 7-6-15,-7 6 12 16,-5 7 13-16,-4 0-5 16,-2 7-8-16,-3 11 0 15,0 4 0-15,1 0 0 16,3 0 0-16,3-6 0 16,5-3 0-16,4-6 0 0,4-7 0 15,3 0 0-15,4-16 0 16,-3-8 0-16,1-2 0 15,-9-1 0-15,-8 5 0 16,-13 8 0 0,-8 6 0-16,-8 8 0 15,-8 0 0-15,-3 0 0 0,2 12 0 16,-3 4 0-16,2 0 0 0,0-2 0 16,0-1 0-1,2-8 0-15,1-2 0 16,-1-3 0-16,-1-8-158 15,-4-13-501-15,-8-1-1077 0</inkml:trace>
  <inkml:trace contextRef="#ctx0" brushRef="#br0" timeOffset="25362.31">14554 3842 2328 0,'0'0'745'0,"0"0"-459"16,0 0 18-16,0 0-68 15,0 0-39-15,0 0-197 16,0-14 0-16,0 14 0 16,0 0 0-16,0 14 0 15,8 6 0-15,5 4 0 16,3 2 0-16,-3 0 0 15,1-2 0-15,-1-6 0 16,1-4 0-16,3-8 0 0,8-6 0 16,15-8 0-16,36-38 0 15,45-38 0-15,34-29 0 16,-6 5 0-16,-23 20 0 16,-47 32 0-16,-27 22 0 15,-8 3 0-15,-3 6 0 16,-13 5 0-16,-14 10 0 15,-10 7 0-15,-4 3 0 16,0 0 0-16,0 0 0 0,0 0 0 16,0 0 0-1,0 0 0-15,0 0 0 16,0 0 0-16,0 0 0 16,0 0 0-16,0 0 0 0,-2 22 0 15,-9 5-98-15,-9 3-977 0</inkml:trace>
  <inkml:trace contextRef="#ctx0" brushRef="#br0" timeOffset="44331.63">6064 5161 1610 0,'0'0'706'0,"0"0"-409"16,0 0 165-16,0 0-143 15,0 0-82-15,0 0-90 16,0-4-39-16,0 4-27 16,0 0-40-16,0 0-41 15,0 0-42-15,0 2-323 16,-6 2-901-16</inkml:trace>
  <inkml:trace contextRef="#ctx0" brushRef="#br0" timeOffset="45533.83">6786 8406 1664 0,'0'0'1169'15,"0"0"-885"-15,0 0 53 16,0 0-57-16,0 0-121 15,0 0-93-15,0 0-28 16,29 66 61-16,6-24-99 16,10 2 0-16,4-4 0 0,7-6 0 15,4-9 0-15,5-14 0 16,-1-11 0-16,4 0 0 16,-2-19 0-1,1-16 0-15,-2-3 0 0,-5-2 0 16,-4 2 0-16,-6 8 0 15,0 10 0-15,-5 12 0 16,-3 8 0-16,2 4 0 16,3 22 0-16,2 6 0 15,4 6 0-15,7 0 0 16,5-3 0-16,4-12 0 0,3-6 0 16,-1-13 0-16,-2-4 0 15,0-17 0-15,-4-15 0 16,-3-6 0-16,-4-4 0 15,-5 0 0 1,-6 8 0-16,-7 10 0 0,-6 10 0 16,-3 10 0-16,-4 4 0 15,4 12 0-15,0 16 0 16,4 4 0-16,4 2 0 16,1-4 0-16,4-4 0 0,1-8 0 15,-1-12 0 1,6-6 0-16,-2-1 0 15,4-26-15-15,30-21-185 0,-13 6-286 16,-6 4-611-16</inkml:trace>
  <inkml:trace contextRef="#ctx0" brushRef="#br0" timeOffset="46600.84">10594 8432 882 0,'0'0'518'16,"0"0"-392"-16,0 0 27 16,0 0-16-16,0 0-18 15,0 0 7-15,0 0-25 16,-38-4 55-16,38 4 94 16,0 0 34-16,0 0 19 15,0 0-51-15,5 0-14 16,-1 2-29-16,5 10-59 0,2 6-58 15,7 6-92-15,6 6 0 16,7 4 0-16,15 0 0 16,6-2 0-1,9-10 0-15,7-8 0 0,4-10 0 16,1-4 0 0,-4-9 0-16,-1-18 0 0,-8-7 0 15,-7-4 0-15,-6 0 0 16,-9 4 0-16,-7 8 0 15,-4 8 0-15,-5 12 0 16,0 6 0-16,3 2 0 16,2 22 0-16,2 8 0 15,4 2 0-15,5 4 0 16,2-6 0-16,2-4 0 16,0-7 0-16,3-7 0 15,0-10 0-15,0-4 0 16,-3 0 0-16,2-15 0 0,-1-6 0 15,1-6 0-15,-1-3 0 16,1 4 0-16,-1 2 0 16,-1 8 0-16,-5 10 0 15,-1 6 0-15,-3 2 0 16,-2 20 0-16,1 8 0 0,-3 4 0 16,0 3 0-16,0-4 0 15,2-3 0 1,4-10 0-16,4-9 0 15,5-11 0-15,6-3 0 16,2-25 0-16,6-10 0 16,0-8 0-16,0-2 0 0,-2 2 0 15,-7 6 0-15,-6 10 0 16,-10 14 0-16,-6 14 0 16,-6 2 0-16,0 22 0 15,-3 12 0-15,-1 4 0 16,4 2 0-16,1-6 0 15,5-4 0-15,4-10 0 16,7-10 0-16,6-10 0 16,6 0 0-16,0-18 0 15,4-10 0-15,2-8 0 16,-2-2 0-16,-2 0 0 16,-2 2 0-16,-8 10 0 15,-4 6 0-15,-7 10 0 0,-7 8 0 16,-3 2 0-1,-5 0 0-15,-1 8 0 16,-3 4 0-16,-4 4 0 0,1-4 0 16,-3 0 0-16,2-4 0 15,-4-2 0-15,3-4-150 16,-1-2-131-16,0 0-49 16,-1-2-246-16,-2-8-270 15</inkml:trace>
  <inkml:trace contextRef="#ctx0" brushRef="#br0" timeOffset="66165.38">9534 7535 2649 0,'0'0'752'0,"0"0"-491"0,0 0 21 16,0 0-130-1,0 0-152-15,0 0 0 0,-10-2 0 16,10 2 0 0,5 0 0-16,8 9 0 15,5 5 0-15,0 4 0 0,2 4 0 16,0 2 0-1,0 2 0-15,-2-2 0 0,0-4 0 16,0-6 0-16,1-8 0 16,8-6 0-16,11-6 0 15,13-28 0-15,14-18 0 16,16-19 0-16,8-11 0 0,9-10 0 16,8 2 0-16,2 4 0 15,-4 11 0-15,-8 13 0 16,-14 16 0-1,-15 14 0-15,-18 14 0 16,-15 6 0-16,-17 8 0 0,-5 2 0 16,-8 2 0-16,-2 0 0 15,0 0 0-15,1 0 0 16,-1 0 0-16,2 0 0 16,1 0 0-16,-3 2 0 15,3 0 0-15,-3 0 0 0,0 2 0 16,-2 10 0-1,0-2 0-15,-2 4-927 0</inkml:trace>
  <inkml:trace contextRef="#ctx0" brushRef="#br0" timeOffset="165630.19">10453 12386 1861 0,'0'0'932'0,"0"0"-690"16,0 0-74-16,0 0 49 15,0 0-4-15,0 0-87 16,105 85-17-16,-58-49 17 16,6 4-24-16,8 0-102 15,8 0 0-15,5-6 0 0,5-6 0 16,6-12 0-16,2-12 0 16,5-4 0-16,1-18 0 15,3-18 0-15,-5-10 0 16,-6-4 0-16,-5-1 0 15,-8 11 0 1,-6 11 0-16,-5 12 0 0,-3 17 0 16,-1 2 0-16,1 27 0 15,4 11 0-15,6 6 0 16,5-2 0-16,4-6 0 16,4-14 0-16,2-12 0 15,-8-12 0-15,-6-14 0 16,-7-22 0-16,-6-10 0 15,-9-3 0-15,-7 1 0 16,-6 6 0-16,-5 12 0 16,-3 10 0-16,3 12 0 0,3 8 0 15,7 0 0-15,11 2 0 16,17 8 0 0,30-2 0-16,51-8 0 0,61 0-62 15,-22-18-772-15,-8-4-1885 0</inkml:trace>
  <inkml:trace contextRef="#ctx0" brushRef="#br0" timeOffset="166499.66">21431 12617 1669 0,'0'0'898'0,"0"0"-568"0,0 0 155 16,0 0-116 0,-136 0-24-16,117 0-345 15,7 0 0-15,7 0 0 0,5 0 0 16,0 0 0-16,0-2 0 15,27-4 0-15,47-2 0 16,66-6 0 0,83 0 0-16,55 0 0 15,44 6 0-15,23 1 0 16,4 4 0-16,26 3 0 16,6 0 0-16,-2 0 0 15,-23 0 0-15,-35 6 0 0,-43 2 0 16,-52-4 0-16,-68-2 0 15,-58-2 0-15,-48 0 0 16,-31 0 0-16,-11 0 0 16,-10 0 0-16,0 0 0 15,-29-8 0-15,-21 2 0 0,-8 2-99 16,-42 2-276-16,13 2-360 16,8 0-227-16</inkml:trace>
  <inkml:trace contextRef="#ctx0" brushRef="#br0" timeOffset="166964.97">21159 12763 1810 0,'0'0'702'16,"0"0"-500"-16,0 0 134 15,0 0 6-15,0 0-83 0,0 0-131 16,0 0 28-16,117-14 5 16,9-4-161-1,78-6 0-15,51 0 0 16,46 2 0-16,36 4 0 0,15 10 0 15,30 4 0-15,23 4 0 16,-2 0 0-16,-16 8 0 16,-30 8 0-16,-48 0 0 15,-55-4 0-15,-73-6 0 16,-67-2 0-16,-56-4 0 16,-35 0 0-16,-6 0 0 0,-9 0 0 15,-3 0 0-15,-5 2 0 16,0-2 0-1,0 2 0-15,0-2 0 16,6 2 0-16,14 0 0 16,12 0 0-16,30-2 0 15,-6-10-164-15,-5-8-849 0</inkml:trace>
  <inkml:trace contextRef="#ctx0" brushRef="#br0" timeOffset="167095.79">26431 12651 3033 0,'0'0'778'15,"0"0"-606"-15,0 0-157 16,0 0-15-16,0 0-486 0,0 0-1382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41:18.690"/>
    </inkml:context>
    <inkml:brush xml:id="br0">
      <inkml:brushProperty name="width" value="0.05292" units="cm"/>
      <inkml:brushProperty name="height" value="0.05292" units="cm"/>
      <inkml:brushProperty name="color" value="#FF0000"/>
    </inkml:brush>
  </inkml:definitions>
  <inkml:trace contextRef="#ctx0" brushRef="#br0">20428 5548 1761 0,'0'0'369'15,"0"0"-228"-15,0 0 97 0,0 0-116 16,0 0-14-16,-100-110-37 16,73 84 56-1,-10 0 33-15,-10 0-5 16,-14 0-51-16,-5-1 9 15,-14 2-22-15,-7-1-28 16,-7-1 11-16,-3 4-40 0,-9-2-4 16,0 3 15-1,-2 2-7-15,4 2-1 0,4 2-7 16,4 2-6-16,5 2 21 16,2 2-30-16,-1 0-4 15,-1 4 6-15,0 4-17 16,-5 0-1-16,0 2 0 15,1 0-5-15,1 0 5 0,5 0 1 16,2 0 0-16,4 0 3 16,3 4-2-16,4 0-1 15,1 2 0-15,1 2 1 16,1 0 3-16,2 0-4 16,1 2 0-16,3 2 3 15,5 0-2-15,1 2-1 16,3 2 0-1,6 0 1-15,0 1 0 16,1 1-1-16,4 0 0 0,0 1 3 16,3 2 3-16,1 1-8 0,3 0 2 15,2 2-4 1,7 0-5-16,2 2 9 16,2 0 0-16,3 2-6 15,1 2 13-15,2 0-16 0,2 4 9 16,2 0 0-1,1 5-7-15,3 3 7 0,1-1 0 16,4 2-1-16,1-1 1 16,5 2 0-16,2 0 0 15,0 2 1-15,4 5-7 16,14-1 6-16,6 4 0 16,10 4-1-16,9 0 10 15,7 4-10-15,13-2 1 16,9-2 0-16,7 0-2 15,10-1 2-15,23 1 0 16,24 2-1-16,22 0 8 16,3-2-13-16,-28-14 6 15,-33-12 0-15,0 0-1 16,19 7 2-16,23 1-1 0,21 4 17 16,-7-6-10-16,-11-8 4 15,2-2-4-15,3-4-7 16,0-1 19-1,11-8-18-15,-5-1-1 0,-2-6 13 16,-8-4 1-16,-1-4-17 16,-2 0 3-16,-3 0 0 15,-1 0 3-15,-8-5-3 16,-6-6 0-16,-1 1-3 16,-20-2 6-16,-18 2-3 15,-14 0 0-15,-6-4 0 16,12-2-3-16,9-6 3 0,11-4 0 15,-7-2 3-15,-4 0-3 16,-2-2 0 0,-7-2 0-16,0 2 0 0,-7-2 0 15,-1 1 0 1,-10 2 0-16,-5-2 0 0,-8 4 0 16,-5-4 0-1,-4 1 0-15,-9-4 0 0,-2-2 0 16,-7-4 0-16,-5-5 0 15,-1-5 0-15,-3-1 0 16,-7-6 0-16,-4-3 0 16,0 0 0-16,-6 0 0 15,-17-2 0-15,-8 1 0 0,-7-1 0 16,-8 4 0-16,-5 0 0 16,-8 0 0-1,-3 2 0-15,0 1 0 16,-7 1 0-16,-5 4 0 0,-4 4 0 15,-9 4 0-15,-21 0 0 16,-31 0 0-16,-26-4 0 16,-11 4 0-16,9 6 0 15,16 7 0-15,21 7 0 16,19 6 0-16,20 7 0 0,17 0 0 16,7 5 0-1,-11 0 0-15,-9 3 0 16,-4 1 0-16,4 0 0 15,9 0 0-15,4 0 0 16,3 5 0-16,-2 3 0 0,1 0 0 16,1 0 0-1,2-1 0-15,7-2 0 0,4-1 0 16,11 1 0-16,11-5 0 16,9 1 0-16,14-1 0 15,13 0-66-15,0 0-508 16,7 0-631-16</inkml:trace>
  <inkml:trace contextRef="#ctx0" brushRef="#br0" timeOffset="166.23">20255 5440 2765 0,'0'0'523'15,"0"0"-523"-15,0 0-94 16,0 0-1197-16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41:26.654"/>
    </inkml:context>
    <inkml:brush xml:id="br0">
      <inkml:brushProperty name="width" value="0.05292" units="cm"/>
      <inkml:brushProperty name="height" value="0.05292" units="cm"/>
      <inkml:brushProperty name="color" value="#FF0000"/>
    </inkml:brush>
  </inkml:definitions>
  <inkml:trace contextRef="#ctx0" brushRef="#br0">11842 4467 1348 0,'0'0'1042'16,"0"0"-800"-16,0 0-66 15,0 0 59-15,0 0-84 0,0 0-48 16,34 89 24-1,-3-45 8-15,2 4 6 0,5 2-34 16,6-4-53-16,5-4-32 16,7-8-3-16,9-9-18 15,6-11-1-15,9-13 53 0,7-1-14 16,5-18 1 0,-1-12-22-16,-5-2-6 0,-5-2-6 15,-10 4-6 1,-11 8 0-16,-11 6 0 0,-7 8 0 15,-4 8 7-15,-2 0-5 16,4 8-1-16,4 18 0 16,10 6-1-16,8 4-1 15,5 2 1 1,9-2 0-16,2-4 5 0,2-10-5 16,0-8 0-16,1-10-19 0,-1-4-26 15,-4 0 13 1,-5-18 4-16,1-5 11 15,-6-2 17-15,1 0-12 16,-5 3 12-16,-4 1-1 16,-4 9-10-16,-8 10 10 15,-1 2-10-15,0 4 5 0,2 20 5 16,-1 5-3-16,6 0 4 16,-1 4 0-16,2-4 0 15,1-2-1-15,-1-7 0 16,0-8 1-16,5-10 0 15,5-2 0-15,4-16-12 16,6-16 5-16,1-8-4 0,-2-1 4 16,-8 5 1-16,-6 8 6 15,-7 10-1-15,-6 10 1 16,-5 8-1 0,-1 0-7-16,2 18-7 15,3 9 15-15,4-1-1 16,4-2 1-16,4-5 1 15,7-8 0-15,3-10-1 16,4-1 0-16,1-8-2 0,0-14 2 16,-2-6-7-1,-4 0-2-15,-4 2 9 0,-9 6 0 16,-4 4 0 0,-11 6 0-16,-6 6-4 0,-4 4 4 15,-2 0 0-15,-1 0 9 0,-2 0 12 16,1 0-15-16,-1 4 0 15,2 2-6 1,-1-4 1-16,-1 0-1 0,1 0 0 16,-4-2-49-16,2 0-65 15,1 0-69-15,7-24-144 16,-3 2-396-16,-6-2-332 16</inkml:trace>
  <inkml:trace contextRef="#ctx0" brushRef="#br0" timeOffset="135.87">17010 4575 1603 0,'0'0'1003'16,"0"0"-730"-16,0 0 9 0,0 0-153 15,0 0-129 1,0 0-290-16,0 0-1021 0</inkml:trace>
  <inkml:trace contextRef="#ctx0" brushRef="#br0" timeOffset="2034.66">2691 6410 2163 0,'0'0'479'15,"0"0"-385"-15,0 0 122 16,0 0-9-16,0 0-104 15,0 0-67-15,0 0-25 16,-11-7 11-16,11 7 23 16,0 0 12-16,4 0-9 0,14 10-21 15,11 12 60-15,9 10-26 16,8 6-20-16,8 8-2 16,2-2-29-1,2-2-2-15,-4-10-5 0,-4-8-3 16,-2-15 0-16,0-9 1 0,6-21 51 15,26-49 43 1,31-50-20-16,45-49-33 16,16-17-21-16,-3 9-21 15,-28 43-2-15,-48 48-7 16,-24 26 18-16,-17 13-6 16,-6 6 3-16,-5 4 0 15,-8 9 34-15,-18 14-40 16,-7 8 0-16,-8 6 0 0,0 0 0 15,0 0 0-15,0 0 0 16,0 0 0-16,0 0 0 16,2 0 0-16,-2 0 0 15,0 0 0-15,0 0 0 16,0 0 0-16,0 0 0 16,0 0 0-16,-8 8-282 0,-9 8-567 15,-10 10-1223-15</inkml:trace>
  <inkml:trace contextRef="#ctx0" brushRef="#br0" timeOffset="9603.48">11901 6637 1713 0,'0'0'834'0,"0"0"-573"15,0 0 48-15,0 0-27 16,0 0-81-16,0 0-75 16,27 34-36-16,-9-16-36 15,7 2-12-15,2 0-14 16,6 0-8-16,3-4-5 16,6-3-2-16,7-7-7 15,7-6-6-15,9 0-1 16,6-13-12-16,2-15-1 15,1-6-8-15,-5-6 5 16,-7 4 10-16,-12 2 5 0,-15 10 2 16,-8 8-1-16,-10 10 1 15,1 6 20-15,2 0-14 16,7 14 7-16,8 10-4 16,8 4-9-16,6-2 1 15,4-2 0-15,10-8 1 16,1-8 7-16,6-8-9 15,-1 0 0-15,0-12 0 16,-3-14-6-16,-3-6 5 16,-7-4 0-16,-5 0 1 15,-5 4 1-15,-8 6 0 16,-1 10 5-16,-6 7 2 0,-2 9-1 16,2 0-1-16,2 4 0 15,1 13 2-15,1-1 4 16,1 4 0-16,1-2 0 15,2 2-11-15,3-4 5 16,4-4 6-16,6-4-12 16,1-6 9-16,3-2-7 15,-5 0-2 1,-2-2 7-16,-7-8-5 0,-3-2-2 16,-11 0 8-16,-3 2-8 15,-5 4 0-15,-9 0 0 0,-1 4 0 16,-6 2 0-16,0 0 0 15,0 0 0-15,-1 0 0 16,-1 0 0-16,-2 0-35 16,0 0-278-16,-2 0-784 0</inkml:trace>
  <inkml:trace contextRef="#ctx0" brushRef="#br0" timeOffset="10801.58">2593 8388 2107 0,'0'0'549'0,"0"0"-391"16,0 0 57-16,0 0 56 16,0 0-123-16,0 0-82 15,0 0-6-15,0-6 12 16,8 6 0-16,8 14 2 0,7 8 17 16,10 6-32-16,7 8-38 15,7 6 0 1,4 2-16-16,1 1-4 15,1-5 5-15,-4-4-5 16,-4-10-1-16,-5-10 14 16,-3-14 2-16,8-2 10 15,8-22 17-15,34-40-43 16,52-49 0-16,52-45 0 0,21-19 0 16,-4 5 0-16,-27 23 0 15,-55 45 0-15,-32 26 0 16,-30 24 0-16,-15 12 0 15,-2-1 0-15,-5 5 0 16,-7 6 0-16,-12 10 0 16,-10 10 0-16,-8 6 0 0,-3 4 0 15,-2 0 0-15,0 0 0 16,2 0 0-16,-2 0 0 16,3 0 0-1,3 18 0-15,3 6-648 16,-9 8-882-16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42:08.989"/>
    </inkml:context>
    <inkml:brush xml:id="br0">
      <inkml:brushProperty name="width" value="0.05292" units="cm"/>
      <inkml:brushProperty name="height" value="0.05292" units="cm"/>
      <inkml:brushProperty name="color" value="#FF0000"/>
    </inkml:brush>
  </inkml:definitions>
  <inkml:trace contextRef="#ctx0" brushRef="#br0">9308 6248 1267 0,'0'0'895'0,"0"0"-307"16,0 0-221-16,0 0-46 0,0 0-57 15,0 0-87-15,0 6-42 16,0-6-53-16,2 0-82 15,17 0 0-15,12 0 0 16,17 0 0-16,35 0 0 16,37 0 0-16,38 0 0 0,12 0 0 15,-30-4 0-15,-35 0 0 16,-44 2 0 0,-13 2 0-16,-3-2 0 15,-7 2 0-15,-5-2 0 16,-22 0 0-16,-11 0-48 15,-34 0-98-15,-14 0-459 16,-12 2-422-16</inkml:trace>
  <inkml:trace contextRef="#ctx0" brushRef="#br0" timeOffset="198.06">9304 6386 2220 0,'0'0'618'16,"0"0"-474"-16,0 0 148 15,0 0-116 1,0 0-51-16,0 0-79 16,180 28-19-16,-77-28-9 15,31-7-17-15,-7-11 4 0,-16-1-5 16,-18 3-29-16,-33 4-52 16,-2 0-52-16,-4 2-101 15,-31 2-99-15,-15 5-242 16,-8 3-261-16</inkml:trace>
  <inkml:trace contextRef="#ctx0" brushRef="#br0" timeOffset="1964.34">10438 7145 1117 0,'0'0'344'15,"0"0"-84"-15,0 0 13 0,0 0 6 16,0 0-4-1,0 0-31-15,0 0 46 0,-52 12-22 16,50-12-27-16,2 0-8 16,0 0-62-16,0 0-70 15,0 0-101-15,12 0 0 16,43 0 0-16,61 0 0 16,67 0 0-1,39 0 0-15,19 0 0 0,-11 0 0 16,-28 0 0-16,-14 7 0 0,-23 4 0 15,-42-4 0-15,-39 1 0 16,-35-3 0-16,-24-3 0 16,-6 0 0-1,-7-1 0-15,-6-1 0 0,-6 0 0 16,0 0 0-16,-6 0 0 16,-15 0 0-16,-3 0-26 15,-5 0-220-15,-26 9-117 16,5-1-343-16,-1 0-151 0</inkml:trace>
  <inkml:trace contextRef="#ctx0" brushRef="#br0" timeOffset="3033.43">4623 8332 1267 0,'0'0'395'0,"0"0"-30"16,0 0 186-16,0 0-168 15,0 0-89-15,0 0-85 16,0 0 0-16,-34-12-41 16,34 12-53-16,0 0-20 0,0 0-50 15,0 0-45-15,0 0 0 16,11 0 0 0,16 0 0-16,14 0 0 15,11 0 0-15,11 4 0 0,-1 0 0 16,-2 0 0-16,-12-3-32 15,-15-1-67-15,-16 3 32 16,-17-3 4-16,-8 4 58 16,-41-1-4-16,-38 8-4 15,-35 0 13-15,-1 0 0 16,9-1 0-16,16-2 31 16,22-1 31-16,-2 0 1 15,-4 1-17-15,17-4 40 16,15-4-86-16,13 0 0 15,16 0 0-15,7 0 0 0,9 0 0 16,3 0 0-16,2 2 0 16,0 2 0-16,11 0 0 15,16 2 0-15,18-2 0 16,13-4 0-16,13 0 0 16,6 0 0-16,-5-4 0 15,-14-4 0-15,-18 2 0 16,-25 2 0-16,-15 2 0 15,-19 2 0-15,-33 0 0 16,-14 0 0-16,-11 8 0 16,2 4 0-16,0-2 0 15,21-2-62-15,16-6-554 0</inkml:trace>
  <inkml:trace contextRef="#ctx0" brushRef="#br0" timeOffset="3998.71">10741 8139 1774 0,'0'0'533'0,"0"0"-267"15,-122 4 269-15,86-2-225 16,11-2-41 0,12 2-73-16,10-2-67 15,3 2-45-15,5 4-84 16,31 0 0-16,35 0 0 16,47-2 0-16,45-4 0 15,11 0 0-15,-25 0 0 16,-40 0 0-16,-49-2 0 0,-16 0-146 15,-9 0-76-15,-20 2-6 16,-15 0 74-16,-44 0 100 16,-75 4 29-16,-55 18 25 15,-30 4 7-15,1 0 56 16,45-6 42-16,58-8 30 16,42-5 45-16,29-4 18 15,13 1-57-15,16 0-141 0,16-1 0 16,81-3 0-16,59 0 0 15,23-14 0 1,-13-8 0-16,-54 4-462 16,-56 5-1047-16</inkml:trace>
  <inkml:trace contextRef="#ctx0" brushRef="#br0" timeOffset="5429.84">4061 9256 2169 0,'0'0'471'16,"0"0"-275"-16,0 0 184 0,0 0-73 15,0 0-165-15,0 0-88 16,0 0 33-16,61 10 26 16,-19 24-40-16,7 10-56 15,7 2-11-15,-1 0 2 16,5-1-7-16,0-11 9 16,3-10-9-16,1-14 0 15,4-10 3-15,3 0-3 16,4-26-1-16,6-12 0 0,-1-11-4 15,4-5 4 1,-1 0 0-16,-3 2 0 16,-4 10 0-16,-7 12-4 15,-3 18 3-15,-2 12 1 16,-5 6 0-16,1 26 8 16,-2 10 0-16,0 2 2 0,-2 0-7 15,0-4-3-15,2-8 0 16,-2-10 0-16,1-9 0 15,1-13 8-15,0 0-8 16,0-17 1-16,2-15 0 16,-4-5-1-16,0-4 0 15,-8 3 0-15,-2 6 1 16,-7 10 8-16,-3 12-9 16,-1 10 15-16,3 6-15 0,7 20 0 15,5 8 0-15,4 4 0 16,7-2 0-16,5-4 0 15,6-7 0 1,1-14 0-16,4-11 0 16,0 0 0-16,-3-18 0 15,-9-14 0-15,-7-4 0 0,-10-2 0 16,-12 4 0 0,-9 8 0-16,-7 8 0 0,-5 10 0 15,1 8 0-15,2 0 0 0,6 22 0 16,5 12 0-1,9 4 0-15,5 2 0 16,3-2 0-16,10-6 0 16,2-9 0-16,7-14 0 0,3-9 0 15,1-1 0-15,1-26 0 16,1-7 0-16,-4-4 0 16,-3-2 0-16,-1 2 0 15,-7 6 0-15,-7 8 0 16,-9 8 0-16,-7 10 0 15,-2 6 0 1,-4 0 0-16,0 10 0 16,0 6 0-16,0 0 0 0,0 0 0 15,1-4 0-15,-2-2 0 16,1-6 0-16,0-4 0 16,-4 0 0-16,-4 0 0 15,-3-10 0-15,-3-6 0 0,-1 2 0 16,-6-2 0-16,-1 4-209 15,-3 4-11-15,0 4 89 16,-2 0 125-16,0 4 6 16,0-2 165-1,0 2 68-15,2 0-65 0,-2 0-168 16,0-2 0-16,0 2 0 16,-35 0 0-16,-9 2-231 15,-14 10-1450-15</inkml:trace>
  <inkml:trace contextRef="#ctx0" brushRef="#br0" timeOffset="38599.89">7673 11271 1923 0,'0'0'912'0,"0"0"-799"16,0 0 143-16,0 0 90 16,0 0-194-16,0 0-108 0,-80-11-43 15,91 11 28-15,12 5 10 16,0 3-23-16,6 0 7 16,2-2 11-16,6-1-11 15,5-5 2-15,6 0-10 16,10 0-14-1,7-13 20-15,0-3-20 0,0 0-1 16,-7 0 9-16,-5 6-9 16,-10 4 6-16,-10 6-6 15,-11 0-6-15,-4 4 5 16,-2 14 1-16,-1 6-3 16,3 0-5-16,2-2 16 15,7-4-9-15,6-7 1 0,8-11-6 16,3 0 4-16,7-18-16 15,0-13 4 1,1-3 13-16,-5-2 2 16,-7 2 5-16,-7 6-6 15,-8 8 0-15,-6 12 13 16,-1 8-12-16,-3 0 14 16,6 12 6-16,1 12-10 0,7 0 4 15,3 0-15-15,3-6-1 16,3-6-17-16,-11-12-216 15,-9 0-439-15,-18 0-1282 0</inkml:trace>
  <inkml:trace contextRef="#ctx0" brushRef="#br0" timeOffset="39766.31">4346 12286 857 0,'0'0'143'0,"0"0"37"16,0 0 121-16,0 0 11 15,0 0 12-15,0 0 41 16,0 0-13-16,-4-4-34 15,4 4-57-15,0 0-24 16,0 0-83-16,0 12-76 16,13 12-13-16,14 8-14 15,8 6-29-15,8-2-20 16,4-3-2-16,6-11 9 16,3-11-9-16,7-11 1 0,3-1-1 15,7-26-4-15,6-11 3 16,1-4 0-16,0-2-4 15,1 4 5-15,-6 10 0 16,-5 10 6-16,-6 12-6 16,-4 8-9-16,-5 8 9 15,1 18-1-15,-2 4 1 16,0 2 2-16,-2-6-1 16,2-4-1-16,0-12 0 15,0-8-4-15,1-2 3 16,3-6 0-16,0-14-5 15,0-4 6-15,2-2-24 16,2 0-1-16,1 4-2 16,-1 6-2-16,-2 10 16 15,-4 6 7-15,-7 4 6 0,-7 20 2 16,-2 8-1-16,-4 4 4 16,-1 0-1-16,2-2-4 15,5-6 0-15,4-6-6 0,8-9 0 31,4-9 6-31,6-4-15 16,3-3 7-16,1-15 8 0,0-5-9 16,-1-4 8-16,-2 3 1 0,-5 4 0 15,-6 6 6 1,-6 10 9-16,-5 4 22 0,-1 10 1 16,3 14-5-1,6 6 1-15,9 0-16 16,6-6-17-16,11-7 15 15,0-13-15-15,4-4-1 16,-4-9 3-16,4-14-1 0,-1-8-2 16,-2 1 0-1,-2-2 0-15,-5 8-1 0,-6 6 2 16,-5 8-1-16,-6 10 0 16,-8 0 6-16,-1 6-6 15,-3 12 0-15,3 2 0 0,4-2 7 16,0 0-6-16,2-6 12 15,2-4 1 1,1-2-14-16,0-3 0 16,-6 0 0-16,-5 3 0 0,-5 0 0 15,-7 2 0-15,-2 2 0 16,-4 0 0-16,-2 1 0 16,0-3 0-16,-3-1 0 15,-2-3 0-15,2-4 0 16,-2 0 0-1,2 0 0-15,2-4 0 0,1-10-69 16,-2-14-107-16,-2 4-164 16,-9 3-653-16</inkml:trace>
  <inkml:trace contextRef="#ctx0" brushRef="#br0" timeOffset="39901.65">9740 12635 3035 0,'0'0'642'0,"0"0"-568"16,0 0-74-16,0 0-182 15,0 0-1995-15</inkml:trace>
  <inkml:trace contextRef="#ctx0" brushRef="#br0" timeOffset="62100.03">16547 4283 2392 0,'0'0'753'16,"0"0"-632"-16,0 0 122 15,0 0-18-15,0 0-56 16,0 0-116 0,-17-30-35-16,17 30 24 15,0 0 38-15,0 0-80 0,0 0 0 16,0-2 0-16,0 2 0 15,0 0 0-15,0-2 0 16,0 2 0-16,0 0 0 16,0 0 0-16,0 0 0 15,0 0 0-15,0 0 0 16,0 0 0-16,0 10 0 16,8 8 0-16,5 4 0 15,1 2 0-15,1 2 0 16,1-2 0-16,0-4 0 15,0-4 0-15,4-6 0 0,4-10 0 16,9 0 0 0,17-18 0-16,14-24 0 0,27-36 0 15,28-44 0-15,18-37 0 16,-12 11 0-16,-28 30 0 16,-35 47 0-16,-24 37 0 15,-5 2 0-15,-2 6 0 16,-4 4 0-16,-14 12 0 15,-6 6 0-15,-7 4 0 16,0 0 0-16,0 0 0 0,3 0 0 16,-1 0 0-1,2 2 0-15,3 6 0 0,-1 0 0 16,1-2 0-16,-2 0 0 16,-3-2 0-16,0 2 0 15,-2 4 0 1,-9-2-497-16,-11 2-818 0</inkml:trace>
  <inkml:trace contextRef="#ctx0" brushRef="#br0" timeOffset="64467.36">26946 4164 2324 0,'0'0'828'0,"0"0"-562"0,0 0 75 15,0 0-4-15,0 0-337 16,0 0 0-1,4 0 0-15,10 7 0 0,1 7 0 16,6 0 0-16,-2 4 0 16,-1 2 0-16,-1-2 0 15,0-2 0-15,-5 0 0 16,0-4 0-16,-5-4 0 16,-1-2 0-16,-4-2 0 15,3-2 0-15,4-2 0 0,11 0 0 16,11 0 0-16,18-24 0 15,16-12 0-15,30-28 0 16,28-36 0-16,-7 1 0 16,-12 5 0-16,-21 14 0 15,-27 25 0 1,0 1 0-16,-5 3 0 0,-16 10 0 16,-12 11 0-16,-9 8 0 15,-8 8 0-15,-4 8 0 16,-2 4 0-16,0 2 0 15,-6 10-111-15,-12 6-910 0</inkml:trace>
  <inkml:trace contextRef="#ctx0" brushRef="#br0" timeOffset="65402.18">22044 3920 2147 0,'0'0'748'15,"0"0"-436"-15,0 0 32 0,0 0-69 16,0 0-127-16,0 0-62 15,0 0-50 1,40 6-36-16,-22 12 0 16,2 2 0-16,0 2 0 15,-2 0 0-15,0-4 0 0,-2-3 0 16,-3-6 0-16,-3 0 0 16,2-8 0-16,3-1 0 15,6 0 0 1,6-5 0-16,12-20 0 0,15-15 0 15,15-18 0-15,24-28 0 16,30-29 0-16,-7 7 0 16,-12 12 0-16,-19 24 0 0,-24 26 0 15,-1 4 0 1,-7 3 0-16,-15 16 0 0,-13 6 0 16,-12 9 0-1,-5 6 0-15,-2 0 0 16,-4 2 0-16,2 0 0 15,0 0 0-15,1 0 0 0,-1 0 0 16,3 0 0-16,0 0 0 16,2 0 0-16,-1 6 0 0,8 17 0 15,-5-4-450 1,-4-1-537-16</inkml:trace>
  <inkml:trace contextRef="#ctx0" brushRef="#br0" timeOffset="67799.73">18201 8476 2749 0,'0'0'750'0,"0"0"-666"0,0 0-14 15,0 0 40 1,0 0-83-16,0 0-15 15,66 134 12-15,-37-69 0 16,2 0 19-16,1-6 22 0,-1-9-20 16,-2-14 21-1,4-12-39-15,5-16-27 0,13-8 0 16,34-30 0 0,49-54 0-16,53-55 0 0,27-31 0 15,6-13 0 1,-19 5 0-16,-30 30 0 0,-19 17 0 15,-34 33 0-15,-29 36 0 16,-33 24 0-16,-16 14 0 16,-7 4 0-16,-8 4 0 15,-5 3 0-15,-11 12 0 16,-5 1 0-16,10 6 0 0,-1 14-284 16,-2-2-630-16</inkml:trace>
  <inkml:trace contextRef="#ctx0" brushRef="#br0" timeOffset="87737.86">15930 12512 1343 0,'0'0'351'15,"0"0"-131"-15,0 0 36 16,0 0 22-16,0 0-50 0,0 0 34 16,47-62 6-16,-45 60-57 15,-2 0 22-15,0 2-74 16,0 0-51-16,0 0-44 15,3 0-47-15,-3 0-5 0,4 0-12 16,7 2 6-16,5 11 3 16,6 5-8-16,7 0 9 15,2 0-10-15,5-4-4 16,2-6 4-16,1-8-6 16,2 0 6-1,-3-8-9-15,-3-14 9 0,-3-2 0 16,-6-1 2-16,1 2-2 15,-2 4-2-15,1 7 1 16,1 6 1-16,0 6-3 16,-3 0 3-16,3 6 0 15,-4 12 1-15,-2 0 0 16,2 3-1-16,-1-6 0 0,0-1 1 16,5-3 13-1,2-8-13-15,4-3-1 0,3 0 9 16,0-14-9-16,0-8-1 15,-5-2-5-15,0-4 6 16,-6 4-1-16,-4 2 2 16,0 6-1-1,-8 8 1-15,1 8 1 0,-4 0-2 16,2 8 10-16,1 14-1 16,3 2 32-16,4-2-41 15,2-1 0 1,3-7 0-16,4-9 0 0,-2-5 0 15,1 0 0-15,-1-4 0 16,-1-14 0-16,-1 2 0 16,-4 0 0-16,-4 2 0 15,-3 6 0-15,-1 4 0 16,-3 2 0-16,0 2 0 16,3 0 0-16,1 2 0 15,1 12 0-15,3 0 0 16,2-2 0-16,2 1 0 15,3-5 0-15,4-7 0 0,2-1 0 16,0 0 0-16,-2 0 0 16,-4-8 0-16,-3 0 0 15,-4 4 0 1,-5 1 0-16,1 3 0 0,-1 0 0 16,-5 0 0-16,2 0 0 15,-6 0 0-15,1 0 0 16,-3 0 0-16,2 1 0 0,2 5 0 15,13 2 0-15,-3-1 0 16,-1-2-452 0</inkml:trace>
  <inkml:trace contextRef="#ctx0" brushRef="#br0" timeOffset="89199.7">19177 14345 1721 0,'0'0'666'16,"0"0"-397"-16,0 0 89 16,0 0-118-16,0 0-94 15,0 0-44-15,0 0 15 16,71-30 21-16,-56 48-40 0,1 8-38 15,2 2-17 1,-1 3-34-16,6-5 0 0,2-4-9 16,6-6-10-1,7-10 8-15,6-6-8 16,5 0 1-16,3-16-5 0,0-11-28 16,2-3 26-1,-7 2 15-15,-2 0-14 0,-10 8 8 16,-6 8 6-1,-4 10 1-15,-1 2 37 0,-2 7 5 16,3 16-3-16,4 5-24 16,2 4-14-16,4-2-2 15,4-3 0-15,3-5 1 16,2-10 5-16,6-6-4 0,1-6 7 16,2-6-8-16,1-18-1 15,-1-4 1 1,-4-3-8-16,-4 3 8 15,-7 1 5-15,-7 6 3 16,-7 11-5-16,-5 10-3 16,-4 0-9-16,-1 14 9 0,-1 14-1 15,2 7 2-15,5-1 10 16,5-5-10-16,6-4-1 16,7-9 0-16,2-10-2 0,5-6 1 15,-1 0 1 1,1-8 0-16,-3-14 5 15,-2-4-4-15,-4 3 9 16,-5 5-10-16,-7 6 6 16,-6 5-6-16,-3 4 27 15,-3 3 0-15,1 0-9 0,1 9-18 16,1 4 0 0,1 0 0-16,4-3 0 0,0-1-63 15,-2 0-548 1,-9-1-1488-16</inkml:trace>
  <inkml:trace contextRef="#ctx0" brushRef="#br0" timeOffset="90365.29">18876 16088 1219 0,'0'0'386'0,"0"0"-71"0,0 0 75 16,0 0-12-16,0 0-75 15,0 0-53-15,0 0-48 16,-9-18-12-16,9 18-13 16,0 0-79-16,0 0-16 15,0 22 24-15,11 2-106 16,12 6 0-16,8 0 0 16,6-2 0-16,10-10 0 0,2-4 0 15,5-10 0-15,2-4 0 16,-4 0 0-16,-2-18-8 15,-4-4 7-15,-1-2 1 16,-9 0-5-16,-5 6 5 16,-6 4 0-16,-5 6 0 15,-3 8 14-15,1 0-14 16,4 2 0-16,5 12 0 16,4 0 0-16,2-4 0 15,6-2 0-15,-1-4 0 16,-3-4 0-16,1 0 0 15,-3 0 0-15,0-14 0 16,1-4 0-16,-1-8 0 0,1 4 0 16,-2-4 0-16,-7 6 0 15,-2 8 0-15,-5 2 0 16,-7 10 0-16,0 0 0 16,1 10 0-16,1 8 0 15,3 8 0-15,1-4 0 16,8 0 0-16,4-4 0 0,6-8 0 15,8-10 0 1,5 0 0-16,4-4 0 16,-4-14 0-16,-2 0 0 15,-7-4 0-15,-10 8 0 16,-8 0 0-16,-8 2 0 16,-4 8 0-16,-6 2 0 15,-1 2 0-15,-2 0 0 0,0 0 0 16,2 0 0-1,6 0-71-15,-1 4-447 0,-3 2-737 16</inkml:trace>
  <inkml:trace contextRef="#ctx0" brushRef="#br0" timeOffset="114227.13">20981 11562 2581 0,'0'0'764'16,"0"0"-567"-16,0 0 31 15,0 0-128-15,0 0-49 16,0 0-16-16,25 12 26 16,-9 8 18-16,-5 4-79 15,-1 4 0-15,0 2 0 0,-6 1 0 16,3-3 0 0,-3-9 0-16,5-4 0 15,2-9 0-15,11-6 0 16,12-6 0-16,13-30 0 15,17-19 0-15,12-13 0 16,8-12 0-16,3 0 0 0,0 3 0 16,-8 11 0-16,-12 12 0 15,-15 12 0-15,-15 14 0 16,-16 10 0-16,-11 10 0 16,-6 4 0-16,-4 4 0 15,0 0 0-15,0 0 0 16,0 0 0-16,0 14-228 15,0 2-494-15,-6 2-1458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45:35.414"/>
    </inkml:context>
    <inkml:brush xml:id="br0">
      <inkml:brushProperty name="width" value="0.05292" units="cm"/>
      <inkml:brushProperty name="height" value="0.05292" units="cm"/>
      <inkml:brushProperty name="color" value="#FF0000"/>
    </inkml:brush>
  </inkml:definitions>
  <inkml:trace contextRef="#ctx0" brushRef="#br0">7423 13924 1083 0,'0'0'401'0,"0"0"-139"16,0 0-63-16,0 0-7 0,0 0-6 15,0 0-36-15,9-6 36 16,1 6 53-16,-2 0-51 16,3 0-18-16,-1 0-49 15,0 6-4-15,1 9-6 16,1 4-45-16,3 7-3 16,3 6-33-16,4 4-23 0,3 3 7 15,4-3-14-15,2-4 0 0,4-6 2 31,6-8 13-31,1-10-17 0,2-8 2 0,3 0 0 16,5-16 3-16,-4-10-1 16,4-2-2-1,0-2 12-15,-6 3-2 0,-1 9-10 16,-5 13 5-16,-3 5-4 16,-3 0 18-16,-1 16-12 15,0 14-1-15,4 4 9 0,-2 4-1 31,3 0-13-31,2-10-1 0,1-2 0 16,3-12-1 0,0-10 1-16,3-4 0 15,3-14 3-15,0-18 6 16,2-6 0-16,-6-2-9 16,-3 6 0-16,-5 5 9 15,-7 11 0-15,-4 13-9 16,-3 5 32-16,0 1-26 15,3 21 30-15,0 7-29 16,4 5-5-16,2 0 5 0,1-4-7 0,1-2 0 16,4-6-6-16,-2-12 7 15,5-2-2-15,-1-8-7 16,6 0 8-16,0-18-1 16,3-8-10-16,4 2 10 15,0-2-5-15,0 6 12 16,-6 6-3-16,-3 8-2 15,-7 6 0-15,-5 8 19 16,-4 20-19-16,2 4-1 16,0 6 12-16,5 2-10 15,6-2-2-15,5-6 0 16,11-10-5 0,7-9 4-16,8-13-21 0,5 0 9 15,2-28 13-15,-2-7 0 16,-7-1 0-16,-6-4 0 15,-13 10 0-15,-8 10 6 16,-8 12 2-16,-7 8-1 16,0 0 23-16,-1 8-4 15,3 16-2-15,8 6-24 16,3 2 0-16,5 0 0 16,4-6 0-16,7-5 0 15,2-10 0-15,5-8 0 0,1-3 0 16,4-13 0-16,1-14 0 15,2-10 0-15,-1 1-9 16,-5 4 1-16,-3 4 2 16,-3 10 6-16,-10 8 9 15,-5 10-8-15,-4 0 12 16,-3 16-13-16,-3 10 0 16,-3 4 0-16,2 0 0 15,1-3 0-15,5-4 0 16,1-5 0-16,6-9 0 15,10-8 0-15,7-1 0 0,7-10 0 16,1-20 0-16,3-4 0 16,-1-4 0-16,-2 0 0 15,-1 4 0-15,-5 6 0 16,-5 6 0-16,-1 8 0 16,-5 6 0-16,-6 6 0 15,-5 2 0-15,-9 0 0 16,-5 8 0-16,-6 6 0 15,-8 4 0-15,1-2 0 16,-5-4 0-16,-1-2 0 0,-1-4 0 16,-3-6 0-16,0 0 0 15,-8-30 0-15,0 0-578 16,-16 0-2132-16</inkml:trace>
  <inkml:trace contextRef="#ctx0" brushRef="#br0" timeOffset="35204.61">1229 13359 527 0,'0'0'2292'0,"0"0"-2001"15,0 0-48-15,0 0 49 16,0 0-169-16,0 0-87 16,-20-14-19-16,34 16 55 0,5 14 33 15,4 6-7-15,4 4-98 16,0 2 0-16,2 2 0 16,0-4 0-16,-2-4 0 15,2-6 0 1,2-10 0-16,2-6 0 15,9-16 0-15,10-30 0 0,19-32 0 16,24-37 0-16,26-29 0 16,-7 8 0-16,-21 26 0 15,-24 37 0-15,-27 30 0 16,1-2 0-16,-8 5 0 16,-3 8 0-16,-15 14 0 15,-10 10 0-15,-7 6 0 0,0 2 0 16,3 0 0-16,1 0 0 15,2 0 0 1,8 6 0-16,6 4-98 0,-4-2-741 16,-5 0-1859-16</inkml:trace>
  <inkml:trace contextRef="#ctx0" brushRef="#br0" timeOffset="36307.49">12051 12944 2288 0,'0'0'865'16,"0"0"-682"-16,0 0 22 16,0 0 70-16,0 0-154 15,25 126-64-15,-1-90-37 16,3-6-19-1,2-10 27-15,2-12-28 0,5-8 9 16,4-8 35-16,9-28-44 16,5-12 0-16,3-14 0 15,5-7 0-15,4 0 0 16,-2 0 0-16,-4 11 0 16,-5 12 0-16,-10 16 0 0,-11 12 0 15,-14 10 0 1,-9 8 0-16,-11 0 0 15,0 24 0-15,-9 6-227 0,-7-2-895 0</inkml:trace>
  <inkml:trace contextRef="#ctx0" brushRef="#br0" timeOffset="36475.78">13183 13171 747 0,'0'0'2350'0,"0"0"-2255"16,0 0-95-16,0 0-474 15,0 0-1156-15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46:55.088"/>
    </inkml:context>
    <inkml:brush xml:id="br0">
      <inkml:brushProperty name="width" value="0.05292" units="cm"/>
      <inkml:brushProperty name="height" value="0.05292" units="cm"/>
      <inkml:brushProperty name="color" value="#FF0000"/>
    </inkml:brush>
  </inkml:definitions>
  <inkml:trace contextRef="#ctx0" brushRef="#br0">4631 5402 2933 0,'0'0'559'16,"0"0"-444"0,0 0 160-16,0 0-124 15,0 0-107-15,0 0-25 0,12 0-19 16,-12 0 0-16,0 0 0 15,0 0 0-15,0 0 0 16,0 0 0-16,0 0 0 16,0 0 0-16,0 0 0 15,0 0 0-15,0 0 0 16,0 0 0-16,0 0 0 16,0 0 0-16,0 0 0 15,0 0 0-15,6 0-92 16,10 4-104-16,27-4-14 15,-6 0-436-15,3-6-1153 0</inkml:trace>
  <inkml:trace contextRef="#ctx0" brushRef="#br0" timeOffset="867.19">1034 5199 1802 0,'0'0'970'15,"0"0"-725"-15,0 0 129 16,0 0-80-16,0 0-142 16,0 0-76-16,0 0 14 15,0-4 3-15,0 4-93 0,4-2 0 16,3 2 0-16,1-2 0 16,8 0 0-16,-1 2 0 15,6 0 0 1,3 0 0-16,3 13 0 15,-1 10 0-15,3 9 0 16,-2 7 0-16,-4-1 0 0,-1 0 0 16,-2-8 0-16,2-12 0 15,7-10 0-15,7-8 0 16,9-16 0-16,5-24 0 16,6-10 0-16,-2-8 0 15,-6 0 0-15,-7 7 0 16,-7 11 0-16,-10 14 0 15,-6 12 0-15,0 10 0 16,-1 4 0-16,6 8 0 16,3 16 0-16,6 4 0 15,1 4 0-15,-2-2 0 0,-2-6 0 16,-6-6 0-16,-8-8 0 16,-3-6 0-16,-2-4 0 15,3-15-101-15,-1-13-382 0,-1-5-841 16</inkml:trace>
  <inkml:trace contextRef="#ctx0" brushRef="#br0" timeOffset="1900.05">9959 4788 717 0,'0'0'118'15,"0"0"-118"-15,0 0-75 0</inkml:trace>
  <inkml:trace contextRef="#ctx0" brushRef="#br0" timeOffset="4061.68">6636 3465 1249 0,'0'0'534'0,"0"0"-265"16,0 0 105-16,0 0-52 15,0 0-68-15,0 0-84 16,0 0 23-16,-4-4-56 16,6 4-67-16,4 0-4 0,0 0-42 15,7 20-10-15,3 4 16 16,3 8-29-16,6 2-1 16,4-4 0-1,5-4 1-15,5-8 4 0,9-10-5 16,10-8 9-16,10 0 23 15,9-14-31 1,2-8 13-16,2-2-14 0,-10 4 9 16,-4 4-10-16,-11 6 1 15,-5 10 0-15,-5 0-1 16,-3 12 5-16,1 18-4 16,4 6 0-16,0 5 1 15,2-1-2-15,-4-7 1 0,3-6 0 16,-5-11 4-16,1-9-2 15,0-7 4 1,0 0-6-16,1-3 6 16,1-13 6-16,0-2-12 15,0-3 1-15,-5 2 26 0,-2 2-1 16,0 6 10-16,-6 4-11 16,-1 7-23-16,-4 0 24 15,0 18-25-15,2 8 4 16,-2 2 0-16,5 3 2 15,-3-7-7-15,0-6 0 16,2-6 0-16,1-8 3 0,3-4-3 16,6 0 0-1,1-6 17-15,2-10-16 16,-2 0-1-16,-5 0 0 16,-5 2 0-16,-7 4 4 0,-5 6-4 15,-1 4 0 1,0 0 3-16,2 8 6 15,6 12-10-15,2 2 1 0,4 2-4 16,3-2 3 0,5-6 1-16,3-4 0 0,2-8 3 15,0-4-2-15,1 0 5 0,1-2-6 16,-6-14 0-16,1-2 3 16,-3-2-3-1,-4-1 0-15,-3 6 7 16,-4 1 1-16,1 6-6 15,-1 4-2-15,2 4 0 16,4 0 3-16,0 8-3 16,5 7 0-16,1 3 1 15,1 0 7-15,2-1-16 16,0-7 8-16,0-6 0 16,1-4-1-16,3 0 1 0,-2-2 0 15,-1-12 7-15,2-1 0 16,-2 2-8-16,-3 1 1 15,-3 4 0 1,-4 5-6-16,-1 3 6 0,-3 0 0 16,1 11 3-16,1 11-2 15,1 6-1-15,7 4 0 0,1 2 1 16,5-4-1-16,3-2 0 16,-2-10 0-16,4-6-1 15,0-12 2-15,1 0 15 16,3-8-15-16,2-16 0 15,4-6 30 1,6-4-31-16,-3-2 0 0,0 0 0 16,-9 6 0-16,-8 6 0 15,-5 8 0-15,-7 6 0 16,-5 7 0-16,1 3 0 16,-1 0 0-16,4 0 0 15,4 11 0-15,9-1 0 16,5 0 0-16,5-2 0 15,8-4 0-15,3-4 0 0,0 0 0 16,3 0 0 0,-1-14 0-16,-2-6 0 15,-2-3 0-15,-4 0 0 0,-6-2 0 16,-7 7 0 0,-7 2 0-16,-12 8 0 0,-9 7 0 15,-8 1 0-15,-7 0 0 16,-3 14 0-16,2 8 0 15,0 0 0-15,5 2 0 16,3-5 0-16,7-2 0 16,6-8 0-16,9-4 0 15,8-5 0-15,8 0 0 16,8-18 0-16,7-9 0 16,7-1 0-16,4-2 0 0,0 1 0 15,-6 2 0-15,-14 7 0 16,-9 8 0-1,-11 8 0-15,-9 4 0 16,0 0 0-16,-1 6 0 16,3 8 0-16,3 2 0 0,6-2 0 15,2-1 0-15,8-6 0 16,0-5 0-16,0-2 0 16,0 0 0-16,-3 0 0 15,-7-4 0-15,-2-6 0 16,-7-2 0-16,-1 2 0 0,-6 0 0 15,-3 0 0-15,-7 4 0 16,-7 2 0-16,-9 2-11 16,0-10-293-16,-21 0-406 15,2-2-1133-15</inkml:trace>
  <inkml:trace contextRef="#ctx0" brushRef="#br0" timeOffset="31499.56">9601 5803 2163 0,'0'0'581'0,"0"0"-343"0,0 0-72 16,0 0-60-1,0 0 53-15,0 0-38 16,64 80-13-16,-39-52-7 0,-4 0-14 15,8-1-17-15,0-8-14 16,7-2-20-16,2-8-17 16,7-4-5-16,2-5 5 15,1 0-10-15,4-10 3 16,2-12 0 0,-4-3-12-16,2 0 1 0,-6 0-1 15,-1 5 0 1,-7 6-1-16,-7 8 2 0,-4 6 7 15,0 0 2-15,-3 18-10 0,8 6 0 16,-1 8 0-16,4 2 0 16,3 0 0-1,2-3 0-15,1-5 0 16,3-8 0-16,1-8 0 0,3-10 0 16,4 0 0-16,2-10 0 15,0-16 0-15,0-6 0 16,-4 1 0-1,-4 4 0-15,-9 2 0 16,0 11 0-16,-6 8 0 16,-2 6 0-16,2 0 0 0,3 18 0 15,3 6 0-15,3 4 0 16,3-2 0-16,1-1 0 16,4-10 0-16,-2-4 0 15,1-9 0-15,-5-2 0 16,0-4 0-16,-3-12 0 15,-2-6 0-15,-3 0 0 16,-5 0 0-16,-3 5 0 16,-2 5 0-16,-3 8 0 0,-3 4 0 15,1 0 0 1,2 11 0-16,6 4 0 0,2 1 0 16,4-2 0-1,2-5 0-15,7-5 0 0,1-4 0 16,1 0 0-16,2-8 0 15,-2-11 0-15,3-1 0 16,-5 0 0-16,2 0 0 16,-3 4 0-16,-6 4 0 15,-6 6 0-15,-4 2 0 16,-6 4 0-16,-3 0 0 16,-3 0 0-16,-1 0 0 15,-1 0 0-15,0 0 0 16,3 0 0-16,1 0 0 0,-3 0-146 15,-6 0-813-15</inkml:trace>
  <inkml:trace contextRef="#ctx0" brushRef="#br0" timeOffset="32466.85">14899 6144 1452 0,'0'0'383'0,"0"0"-96"16,0 0 101-16,0 0 86 16,0 0-248-16,0 0-2 15,0 0 7 1,-10-24-57-16,10 24-46 15,0 0-59-15,0 0-27 16,0 6-24-16,8 10-18 16,13 6 0-16,14 2 0 0,11-4 0 15,10-8 0-15,8-8 0 16,7-4 0-16,3-8 0 0,0-16 0 16,-4-4 0-16,0-4 0 15,-7 2 0-15,-8 3 0 16,-6 8 0-1,-7 6 0-15,-6 9 0 16,-2 4 0-16,-3 3 0 16,4 16 0-16,5 6 0 15,5-1 0-15,4-4 0 16,2-4 0-16,3-8 0 0,-3-6 0 16,-2-2 0-16,-3-6 0 15,-3-12 0-15,-5-4 0 16,-3-2 0-16,-3-1 0 15,-3 3 0-15,-2 4 0 16,-1 7 0-16,-1 7 0 16,1 4 0-16,1 0 0 15,4 5 0-15,2 12 0 16,6-2 0-16,-1-2 0 16,1-5 0-16,-3-8-143 15,-9 0-209-15,-15 0-545 0</inkml:trace>
  <inkml:trace contextRef="#ctx0" brushRef="#br0" timeOffset="33830.78">5599 7389 841 0,'0'0'1174'0,"0"0"-886"16,0 0 18-16,0 0 175 16,0 0-222-16,0 0-58 0,0 0-55 15,50-72-23-15,-29 72-35 16,4 16 22 0,6 10-31-16,4 6-79 15,5 0 0-15,5 0 0 16,-1-4 0-16,6-8 0 15,1-10 0-15,4-10 0 0,5-2 0 16,3-21 0-16,7-13 0 16,1-9 0-16,-1-3 0 15,7-2 0-15,-6 6 0 16,0 8 0-16,-5 10 0 0,-3 13 0 16,-5 13 0-1,2 5 0-15,0 25 0 16,5 6 0-16,-1 4 0 15,4 0 0-15,-1-6 0 16,-3-8 0-16,1-12 0 16,-7-10 0-16,-2-4 0 15,-4-12 0-15,0-18 0 0,-3-8 0 16,-2-6 0 0,-4 2 0-16,-4 2 0 0,-5 9 0 15,-3 9 0-15,0 11 0 16,0 11 0-16,3 0 0 15,5 18 0-15,9 5 0 16,-2 5 0-16,6-6 0 16,-1-4 0-16,-2-7 0 0,0-9 0 15,-5-2 0 1,1-4 0-16,-1-16 0 16,1-9 0-16,-3-3 0 15,6-1 0-15,-4 0 0 16,3 5 0-16,-3 6 0 15,0 12 0-15,-1 9 0 0,-1 1 0 16,1 11 0 0,-1 14 0-16,0 4 0 0,1 0 0 15,1-4 0-15,1-4 0 16,-3-7 0-16,2-12 0 16,-3-2 0-16,1 0 0 15,-2-16 0-15,3-8 0 0,1-2 0 16,-1-3 0-1,-3 1 0-15,-3 2 0 0,-3 6 0 16,-7 4 0 0,-7 6 0-16,-7 2 0 15,-1 6 0-15,-8 0 0 16,0 2 0-16,1 0 0 0,-3 0 0 16,-2 0-569-16,0 4-948 15</inkml:trace>
  <inkml:trace contextRef="#ctx0" brushRef="#br0" timeOffset="33994.41">9794 7066 2749 0,'0'0'1079'0,"0"0"-919"16,0 0-160-16,0 0-124 15,0 0-546-15,0 0-1461 0</inkml:trace>
  <inkml:trace contextRef="#ctx0" brushRef="#br0" timeOffset="51833.47">23640 4698 1923 0,'0'0'1162'0,"0"0"-920"16,0 0 2-16,0 0-33 15,0 0-86-15,0 0-79 16,0 0-31-16,26 68 23 16,0-20-4-16,6 2 22 15,1 0-56-15,-2-7 0 16,2-11 0-16,2-14 0 15,9-16 0-15,14-8 0 0,38-54 0 16,51-52 0 0,57-55 0-16,28-20 0 0,1 1 0 15,-20 22 0-15,-37 33 0 16,-18 21 0-16,-33 30 0 16,-36 30 0-16,-35 18 0 15,-19 14 0-15,-8 3 0 16,-7 5 0-16,-7 4 0 15,-8 4 0-15,-5 2 0 0,0 0 0 16,0 0 0 0,0 7 0-16,4 4 0 0,3 4 0 15,4-1 0-15,10-3-107 16,-4-3-617-16,1-4-849 0</inkml:trace>
  <inkml:trace contextRef="#ctx0" brushRef="#br0" timeOffset="51962.49">26522 4038 3123 0,'0'0'458'0,"0"0"-458"15,0 0-308-15,0 0-1267 0</inkml:trace>
  <inkml:trace contextRef="#ctx0" brushRef="#br0" timeOffset="57430.86">25230 5348 527 0,'0'0'144'0,"0"0"-85"16,0 0 138-16,0 0-83 15,0 0-77-15,0 0-22 16,-27 20 24-16,27-20 16 0,0 2 9 16,-2 0 69-16,2 0 59 15,0 0-12 1,0 2-22-16,0 2 33 15,0-2-12-15,0 0 34 16,0-4 4-16,0 0 21 0,0 0 28 16,0 0-31-16,2 0-34 15,-2 0-61-15,2 0-47 16,6 6-24-16,0 6-20 16,5 6-8-16,5 6-10 15,3 6-25-15,0 2-6 16,4 0 5-16,0-3-4 15,2-10 6-15,4-13-7 16,11-6 0-16,12-25 0 16,14-30 0-16,28-35 0 15,29-31 0-15,-9 8 0 0,-12 8 0 16,-17 17 0-16,-24 26 0 16,-1 0 0-16,-4 1 0 15,-15 17 0-15,-17 18 0 16,-12 10 0-16,-8 10 0 15,-6 6 0-15,0 0 0 0,0 0 0 16,5 10 0 0,-1 10 0-16,6 4 0 0,3 17-59 15,-3-8-310 1,-7-4-661-16</inkml:trace>
  <inkml:trace contextRef="#ctx0" brushRef="#br0" timeOffset="60532.98">21483 13349 1637 0,'0'0'349'0,"0"0"-249"15,0 0-53-15,0 0 12 0,0 0-13 16,0 0-3-16,-7-51 121 15,7 51 11-15,0 0 10 16,0 0 22-16,0 0-53 16,0 0-49-16,0 0-13 15,0 0-42-15,0 0-19 16,11 3 67-16,0 12-28 0,5 6 10 16,1 1-28-16,4 2-17 15,1-2 10 1,4-6-44-16,3-8 0 0,7-8 21 15,7-18-16 1,8-28 26-16,18-35-14 16,18-31-12-16,-5 4 15 15,-8 8-21-15,-14 14 0 16,-20 27 7-16,-2 3 1 16,-5 4 25-16,-13 20 30 0,-9 14-9 15,-6 12-54-15,-3 4 0 16,-2 2 0-16,0 0 0 15,5 0 0-15,4 0 0 16,4 4 0-16,16 2 0 0,0 0-278 16,-7 0-749-16</inkml:trace>
  <inkml:trace contextRef="#ctx0" brushRef="#br0" timeOffset="62000.04">25930 16338 1979 0,'0'0'282'0,"0"0"-58"16,0 0 122-16,0 0-88 15,0 0-135-15,0 0-64 16,0-4 57-16,0 4-9 0,0 0-16 16,0 0 11-16,0 0-27 15,0 0 2-15,0 0-13 16,0 0-35-16,4 0 4 15,3 17-14-15,7 7 2 16,1 6 9 0,3 2-28-16,1-2-1 0,4-2 17 15,-1-6-17-15,1-4 4 16,-2-10-5-16,9-8 0 16,3 0 18-16,14-30-11 0,13-20 2 15,11-16-9-15,8-15 0 16,0-3 0-1,2-2 0-15,-8 6 0 16,-11 14 0-16,-12 16 0 16,-15 13 0-16,-14 15 0 15,-13 12 0-15,-5 8 0 0,-3 2 0 16,0 0 0-16,0 0 0 16,0 0 0-16,0 4 0 15,0-4-51-15,0 0-494 16,2 0-834-16</inkml:trace>
  <inkml:trace contextRef="#ctx0" brushRef="#br0" timeOffset="63867.5">29419 9948 1713 0,'0'0'481'16,"0"0"-210"-16,0 0 245 15,0 0-235-15,0 0-85 16,0 0-61-16,0 0-60 15,0-38-27-15,0 38-4 16,2 0-13-16,7 6 2 16,0 4-21-16,0 2-6 15,-3-2 21-15,4 0-27 16,-2-2 1-16,5-6 18 16,8-2-8-16,8-2 23 0,11-24-1 15,15-13-18-15,12-11 11 16,12-8-26-16,10-10 0 15,4-2 6-15,1 0-5 0,-3 6-2 16,-6 8-5 0,-12 12 6-16,-15 9 0 15,-11 9 0-15,-16 8 0 16,-13 6 6-16,-9 6-5 0,-7 6-2 16,-2 0 1-1,0 24-138-15,-17 9-371 0,-6-4-811 0</inkml:trace>
  <inkml:trace contextRef="#ctx0" brushRef="#br0" timeOffset="191162.46">7292 12141 2271 0,'0'0'576'0,"0"0"-482"0,0 0 117 16,0 0-60-16,0 0-102 16,0 0-13-1,51 28 42-15,-27-17-15 16,1-5-12-16,0-1 0 15,2-5-4-15,4 0-5 16,4-4-21-16,5-11 0 16,5-6-14-16,-3 3-7 0,2 0 1 15,-3 3 0-15,-3 4-1 16,-3 5 0-16,-3 5 0 16,-1 1-1-16,2 0 1 15,0 11 0-15,3 6-1 16,3 1 2-16,3 0-1 0,-1-2 0 15,2-6 1-15,-3-6 5 16,-2-4-6 0,-2 0 1-16,-2-14 13 15,-1-8-13-15,0-4 8 16,1-2-9-16,-3 2 0 16,-2 5 7-16,-2 5 1 0,-4 10 10 15,0 6 15-15,2 0-18 16,2 20 6-16,4 7-6 15,0-2-15-15,4 4 8 16,1-6-8-16,-1-4 0 16,-1-7 0-16,-5-6 1 15,-2-6-1-15,-3 0 9 16,-3-2-8-16,-2-12 19 0,4-1-20 16,1 0 1-16,1 2 6 15,4 4-6-15,-3 3-1 16,3 6 0-1,0 0 0-15,2 0-7 0,14 10-44 16,-7 4-236 0,-2-2-672-16</inkml:trace>
  <inkml:trace contextRef="#ctx0" brushRef="#br0" timeOffset="192635.76">10986 12210 1272 0,'0'0'766'15,"0"0"-482"-15,0 0 40 0,0 0 153 16,0 0-254-16,0 0-85 16,0 0-74-16,-11-42-17 15,18 52 11-15,10 10 1 16,6 4-26-16,4 0-21 15,2 2-11 1,4-6 8-16,5-6-9 0,6-8-16 16,3-6-5-16,7-2-8 15,4-24 8-15,-1-6 8 16,3-4 7-16,-2-2 6 16,-4 1 1-16,-7 10 10 0,-9 9 7 15,-9 9 13 1,-8 9 13-16,2 0-7 0,0 27-10 15,3 9 9-15,6 5-16 16,5 4-10-16,5-5-2 16,8-6-8-16,3-10 1 15,3-8 7-15,1-14-7 0,1-2 17 16,0-4-9 0,0-20-3-16,-2-4 3 15,-2-6-8-15,-8 0 9 16,-1 4 5-16,-5 4-1 15,-4 8 2-15,-1 10-2 0,1 8 2 16,2 0 2-16,7 9-9 16,6 9 0-16,4 3-8 15,7-5 0-15,2-4 7 16,0-6 0-16,1-6-8 16,-1 0 0-16,1-8 0 15,-3-12 0-15,3-4 0 16,-1-2 0-16,-4 4 0 15,-4 2 0-15,-4 5 0 0,-8 8 0 16,-4 7 0 0,-5 0 0-16,2 0 0 15,-6 18 0-15,2 1 0 16,3 4 0-16,4-1 0 16,3-4 0-16,5-2 0 15,6-8 0-15,8-8 0 16,5 0 0-16,4-4 0 15,-1-15 0-15,-6-2 0 16,-6-1 0-16,-7-3 0 0,-8 3 0 16,-10 4 0-1,-6 3 0-15,-10 2 0 0,-5 5 0 16,-6 4 0-16,-4 2 0 16,1 2 0-16,-3 0 0 15,0 0 0-15,0 0-183 16,-5 0-422-16,-13 0-879 0</inkml:trace>
  <inkml:trace contextRef="#ctx0" brushRef="#br0" timeOffset="195629.58">15888 9707 1753 0,'0'0'534'0,"0"0"-231"0,0 0 152 15,0 0-187-15,0 0-61 16,0 0-90-16,77-90-35 16,-77 90 29-16,0 0-33 15,-10 6-22-15,-24 18-13 0,-17 16-37 16,-16 10-6-16,-10 10 18 15,-6 4-18-15,-2-1 13 16,10-5-12 0,8-10 16-16,13-8 17 15,17-10-34-15,12-12 0 16,13-8 0-16,8-7 0 0,4-3 0 16,0 0 0-16,0 0 0 15,18 0 0-15,7 1 0 16,10 7 0-16,9 6 0 0,8 8 0 15,8 9 0-15,2 9 0 16,3 6 0 0,-3 4 0-16,-6 0 0 15,-7-6 0-15,-11-8 0 0,-11-6-3 16,-10-9 2-16,-8-10 1 16,-4-7 4-16,-5-4-4 15,0 0 0 1,0-2 0-16,0-14-60 0,0-12-185 15,7 4-326 1,4 2-371-16</inkml:trace>
  <inkml:trace contextRef="#ctx0" brushRef="#br0" timeOffset="196836.96">16476 9769 2039 0,'0'0'766'15,"0"0"-401"-15,0 0-36 0,0 0-83 16,0 0-142-16,0 0-65 16,0 0 16-16,-11 78-13 15,4-15-7-15,3 3-25 16,-1-2 1-16,3-6-1 15,2-10-9-15,0-9 5 16,0-17-6-16,2-11-8 0,9-11 2 16,9-3-6-1,5-27 5-15,4-15-14 16,7-11-15-16,-3-8 9 16,0 0 13-16,-4 2-1 15,-6 10 15-15,-10 16-1 16,-4 15 1-16,-6 15 29 0,-3 6-3 15,0 10-5-15,-5 19-2 16,-9 4-17-16,-4 6 4 16,-1-1-6-16,-2-4 0 15,2-4 0-15,-2-4 0 16,5-8 1-16,3-6 5 0,5-4-6 16,4-6 0-16,0 0-1 15,4-2 1-15,0 0 14 16,0 0-13-16,0 0 0 15,0 0-1-15,8 0-10 16,9 0 10 0,6 4-6-16,4 8 5 0,2 2 0 15,4 2 2-15,0 2-1 16,5-2 0 0,2-3-32-16,3-10-7 0,-1-3-10 15,1 0-1 1,-4-3 19-16,-5-15-1 0,-3-5 27 15,-6-5 4-15,-6-2 1 0,-3-2 0 16,-7-2 0 0,-7 4 1-16,-2 6 30 0,0 6 22 15,-7 8 16-15,-8 10-11 16,-3 0-34-16,0 18-19 16,1 16-5-16,6 8 0 15,8 0-6-15,3-2 6 16,0-8 0-16,22-10 0 15,7-9-2 1,9-13 1-16,7 0 1 16,-1-18-1-16,1-13-1 0,-5-1 2 15,-11-2 0-15,-6 2 5 16,-11 6-4-16,-5 6 8 16,-5 8 11-16,-2 4 2 15,0 8 8-15,0 0-30 0,0 12-9 16,2 12 9-16,6 8-7 15,3 0 6 1,5-2-8-16,3-8-24 16,8-10 16-16,2-10 2 15,0-2 11-15,-2-10 3 16,-6-14 2-16,0-8 8 0,-7 0-8 16,-6 0 13-16,-1 4 28 15,-5 6-13-15,-2 8-29 16,0 10 0-16,0 4 0 15,0 2 0-15,0 30 0 16,0 16 0-16,0 20 0 0,0 27 0 16,4-4 0-16,1 8 0 15,0-3 0 1,-5-14 0-16,0 5 0 16,0-13 0-16,-8-10 0 15,-11-14 0-15,-4-16 0 16,-1-16 0-16,-3-14 0 0,-2-4 0 15,0-26 0-15,5-22 0 16,4-14 0 0,9-10 0-16,9-7 0 0,2 5 0 15,13 8 0-15,16 12 0 16,6 14 0-16,3 12 0 16,13 18-243-16,-11 8-453 15,-6 2-501-15</inkml:trace>
  <inkml:trace contextRef="#ctx0" brushRef="#br0" timeOffset="197032.03">17972 10247 339 0,'0'0'2066'0,"0"0"-1267"0,0 0-523 15,0 0 10-15,0 0-128 16,0 0-61-16,0 0-47 15,57 84-25-15,-57-42-25 16,-3-2 0-16,-7 2-122 16,3-12-349-16,3-12-571 0</inkml:trace>
  <inkml:trace contextRef="#ctx0" brushRef="#br0" timeOffset="197436.26">18379 9765 2116 0,'0'0'960'0,"0"0"-388"0,0 0-305 16,0 0-86 0,0 0-181-16,0 0 0 0,0 0 0 15,78 107 0-15,-69-53 0 16,-2 4 0-16,-1-2 0 15,3-4 0-15,0-9 0 16,2-11 0-16,-2-13 0 16,0-9 0-16,-2-10 0 15,1 0 0-15,3-11 0 16,3-20 0-16,1-9 0 16,3-10 0-16,1-10 0 0,-4-2 0 15,1 0 0-15,-5 6 0 16,-3 11 0-16,-3 17 0 15,-3 14 0-15,-2 10 0 16,0 4 0-16,0 6 0 16,0 18 0-16,-5 23-18 15,-7-3-478-15,-2-6-561 0</inkml:trace>
  <inkml:trace contextRef="#ctx0" brushRef="#br0" timeOffset="198532.99">19056 10028 595 0,'0'0'1531'15,"0"0"-845"-15,0 0-303 16,0 0 90-16,0 0-245 15,0 0-85-15,0 0-86 0,-16-74-57 16,-3 74 0 0,-8 14 0-16,-6 12 0 15,-1 6 0-15,5 4 0 16,7-2 0-16,8-6 0 16,12-8 0-16,2-8 0 15,5-12 0-15,14 0 0 0,6-10 0 16,2-14 0-16,-2-6 0 15,-6-4 0-15,-1 2 0 16,-7 0 0-16,-1 8 0 16,-4 4 0-16,-4 10 0 15,3 8 0-15,-3 2 0 16,4 12 0-16,6 16 0 0,3 6 0 16,6 0 0-16,5-2 0 15,8-6 0-15,1-12 0 16,7-12 0-16,1-2 0 15,-1-18 0-15,-2-16 0 16,-5-6 0 0,-8-4 0-16,-8-4 0 15,-11-2 0-15,-8-3 0 16,0 1 0-16,0 4 0 0,-15 10 0 16,-1 12 0-16,3 16 0 15,-1 10 0-15,1 16 0 16,-1 26 0-16,6 15 0 15,5 6 0-15,3 1 0 16,0-3 0-16,25-13 0 0,4-14 0 16,9-14 0-1,4-14 0-15,-1-6 0 16,-2-10 0-16,-7-18 0 16,-8-2 0-16,-6-6 0 0,-7 2 0 15,-4 2 0-15,-3 6 0 16,-2 8 0-16,0 9 0 15,1 9 0 1,-1 3 0-16,5 23 0 16,-2 8 0-16,3 4 0 0,1 4 0 15,3-6 0-15,0-8 0 16,0-6 0-16,-1-10 0 16,0-8 0-16,-2-4 0 15,0 0 0-15,2-18 0 16,3-6 0-16,1 0 0 15,-1 0 0-15,-1 4 0 0,-2 10 0 16,0 4 0-16,0 6 0 16,0 0 0-16,3 6 0 15,3 12 0-15,1 0 0 16,5 0 0-16,2-2 0 16,6-6 0-16,0-4 0 15,4-6 0-15,1 0 0 16,-3 0 0-16,1-16 0 0,-3-4 0 15,-7-6 0 1,-1-6 0-16,-10-6 0 16,-2-5 0-16,-6-3 0 15,-5 5 0-15,0 6 0 16,0 13 0-16,-14 14 0 16,1 8 0-16,-3 14 0 15,3 20 0-15,4 11 0 16,9 3 0-16,0-2 0 0,18-8 0 15,19-10 0 1,15-10 0-16,8-16 0 0,23-14-119 16,-14-18-467-16,-13-6-481 0</inkml:trace>
  <inkml:trace contextRef="#ctx0" brushRef="#br0" timeOffset="198968.83">20752 9541 626 0,'0'0'1843'0,"0"0"-1003"16,0 0-460-16,0 0-111 15,0 0-131-15,0 0-138 16,0 0 0-16,6-6 0 0,32 26 0 16,5 2 0-1,8 0 0-15,4 0 0 16,6-4 0-16,-3-2-24 0,-2-4-39 15,-10-2 19-15,-7 0 10 16,-11-2 33-16,-10 0-1 16,-7 0 2-16,-4 2 6 15,-7 0-6-15,0 4 8 0,0 4 16 16,-10 4-24-16,-13 4 23 16,-14 6-10-16,-7 7-7 15,-10 3 19-15,-10 4-25 16,-5 4 0-16,0 2 12 15,5-4-10 1,10-4 7-16,11-9-9 16,14-9 0-16,14-11-1 0,11-8-1 15,4-7 2-15,0 0-1 16,44-12-60-16,1-11-302 16,1 0-736-16</inkml:trace>
  <inkml:trace contextRef="#ctx0" brushRef="#br0" timeOffset="199099.4">21427 10136 1916 0,'0'0'729'16,"0"0"-210"-16,0 0-173 16,0 0-147-16,0 0-199 0,0 0-45 15,0 0-694-15</inkml:trace>
  <inkml:trace contextRef="#ctx0" brushRef="#br0" timeOffset="201401.37">11066 12890 1661 0,'0'0'576'0,"0"0"-357"15,0 0 70-15,0 0-123 16,0 0-166-16,0 0-184 15,0 0-189-15,12-18-117 16,-10 18-290-16</inkml:trace>
  <inkml:trace contextRef="#ctx0" brushRef="#br0" timeOffset="201908.05">10972 13102 1707 0,'0'0'593'0,"0"0"-372"16,0 0 30-1,0 0-53-15,0 0-54 0,0 0-44 16,0 0-20-16,77 70-40 15,-50-48-12-15,-2-2-22 16,8-4 2-16,2-6 1 16,5-10-8-16,6 0-1 15,6-26 2-15,4-8 5 16,2-6 4-16,0-2-5 0,-5 2 10 16,-4 6 2-16,-5 10 8 15,-5 10 17-15,-8 10 2 16,0 4 0-1,-2 16 0-15,2 18-19 0,5 8-2 16,4 2-24 0,7-4-3-16,3-9 2 15,4-13-7-15,2-14 8 0,-2-4 10 16,-1-15-1-16,-4-15 12 16,-5-8 19-16,-1 0-11 15,-5-2 17-15,-3 6-10 16,1 6-21-16,4 6 1 0,5 8-15 15,8 10-2-15,12 4-47 16,49 10-260-16,-16 14-497 16,-3-2-985-16</inkml:trace>
  <inkml:trace contextRef="#ctx0" brushRef="#br0" timeOffset="202532.7">14157 13108 735 0,'0'0'2073'0,"0"0"-1581"16,0 0-264-1,0 0 24-15,0 0-137 16,0 0-59-16,0 0-29 15,9 72-3-15,35-31-6 16,5-4-18-16,3-4 0 0,0-13-8 16,0-10-17-16,2-10 16 15,-6 0-2-15,2-27 11 16,-3-5 10-16,-7-8-9 16,-1 0 9-16,-5 2-9 15,-5 6 13-15,-7 10 31 16,-6 10-17-16,0 12-8 15,-1 0-20-15,7 12 0 16,7 18 0-16,7 6 0 0,9 2 0 16,8-3 0-16,5-7 0 15,2-9 0-15,0-11 0 16,-2-8 0-16,-6 0 0 16,-4-15 0-16,-3-10 0 15,-3-5 0-15,-2 2 0 16,-1 0 0-16,-4 6 0 15,-2 8 0-15,1 8 0 16,-3 6 0-16,0 2 0 16,5 16 0-16,1 4 0 15,6 2 0-15,6-3 0 16,7-6 0-16,4-8 0 16,4-7 0-16,1 0-3 0,-1-7-5 15,-3-13-7-15,-6-2 15 16,-5-4-6-16,-6-2-18 15,1-10-156-15,-9 4-393 16,-14 6-956-16</inkml:trace>
  <inkml:trace contextRef="#ctx0" brushRef="#br0" timeOffset="202669.74">16846 13096 2820 0,'0'0'868'16,"0"0"-573"-16,0 0-182 16,0 0-113-16,0 0 0 0,0 0-185 15,0 0-847-15</inkml:trace>
  <inkml:trace contextRef="#ctx0" brushRef="#br0" timeOffset="-208232.04">23142 5384 120 0,'0'0'140'16,"0"0"-85"-16,0 0 79 15,0 0 32-15,0 0 68 0,0 0 16 16,101-42-46-16,-97 32-90 15,1 0-53-15,3-1-33 16,2 0-12-16,1-1-16 16,-1-2 6-1,2 1 20-15,-1 4 57 16,-2-4 44-16,0 3-16 0,-2 2-45 16,1 3-15-1,-1-2-20-15,5 5-23 0,-2 1-8 16,3 1-92-16,1 0-156 15,-5 1-700-15</inkml:trace>
  <inkml:trace contextRef="#ctx0" brushRef="#br0" timeOffset="-207300.35">26759 5161 841 0,'0'0'279'0,"0"0"-100"0,0 0-25 16,0 0 16 0,0 0-14-16,0 0-18 15,0 0 135-15,2-110 51 16,2 96-11-16,1 2 6 0,-5 4-60 15,0 2 17-15,0 4-84 16,0 2-66-16,0 0-37 16,0 16-89-16,0 22-3 15,0 18 3-15,-7 14 0 16,1 11 11-16,1 3-11 16,1-2 0-16,1-6 0 15,3-7 0-15,0-11 0 16,0-12-3-16,0-13 6 0,0-10-3 15,0-9 0-15,0-6 0 16,0-6 0 0,0-2-77-16,-2 0-121 15,2-6-157-15,0-12-525 0,0-2-185 16</inkml:trace>
  <inkml:trace contextRef="#ctx0" brushRef="#br0" timeOffset="-206296.27">26786 5171 1726 0,'0'0'673'15,"0"0"-367"-15,0 0 78 0,0 0-144 16,0 0-101-16,0 0-48 16,0 0 8-16,0-96-4 15,6 92-32-15,1 0-20 16,1 0-1-16,6 0-16 0,7-2-2 15,2 2-2 1,8 0-21-16,8 2 10 16,3 2-2-16,10 0-3 15,6 0 12-15,4 6-8 16,7 6-9-16,4 2 6 16,3-2-7-16,6-2-1 15,1-2-5-15,2-6-1 0,-4 0 6 16,-2-2-20-16,-8 0-17 15,-11 0 4-15,-6 0-28 16,-12 0 17-16,-7 0 14 16,-4 0 10-16,-4-2 20 15,-2 2-11-15,0 0 6 0,-1 0 5 16,-2 0-14 0,1 0 13-16,-5 0 2 15,-3 0 0-15,-5 2 1 16,-6 0 0-16,-4 0 5 15,0 4 33-15,0 0-17 16,0 8 11-16,0 4 5 0,-2 4-25 16,-4 6 4-1,2 3-17-15,2 1 8 16,-2 2-2-16,-1 4-6 16,1 0 0-16,-2 2 5 0,-2 4-4 15,4-2 7 1,-3 4-8-16,3-3 0 0,0-3 2 15,1-7-2-15,1-4-1 16,0-8 0-16,-3-6-14 16,-2-5 2-16,-6-4-13 15,-5-2 25-15,-6-2-7 0,-10 0 8 16,-3 0 0-16,-5 0 1 16,-8 0 0-16,-4 0 26 15,-4 2-9-15,-1 0 3 16,-1 0 15-16,-6 0-16 15,4 2 1 1,0-2 6-16,-1-2-21 16,3 2 15-16,0 0-14 15,3-2-6-15,1 2 8 0,2-2-9 16,3 0 0 0,2-2 0-16,6 0 1 0,6 2-1 15,3-2 0-15,5 2 0 16,5-2 1-16,0 2 0 0,-1 0-1 15,3-2 0 1,1 0 0-16,4 0 0 0,1 0 0 16,5 0 0-1,2 0 2-15,0 0 6 16,2 0-8-16,1 0 0 16,-1 0 0-16,-2 0 0 0,-2-4 0 15,0 2 0-15,2-2 0 16,2 2 0-16,1 0 0 15,4 0 0 1,2 0 0-16,0 2 0 0,0-2 0 16,0 0 0-1,0 0 0-15,0-4-12 0,2-2-60 16,8-10-171-16,4 2-311 16,-3 0-519-16</inkml:trace>
  <inkml:trace contextRef="#ctx0" brushRef="#br0" timeOffset="-205660.84">26964 5446 1416 0,'0'0'555'16,"0"0"-226"-16,0 0 131 15,0 0-197-15,0 0-52 0,0 0-69 16,0 0 17-16,-14-28-39 16,12 30-72-1,-4 16-20-15,1 12-1 0,1 6-18 16,1 6 7 0,3 0-16-16,0-6 0 15,0-7-1-15,0-11-38 0,7-10 9 16,2-8 0-16,-1-4 30 15,4-25 29-15,-1-7-15 16,2-10 5-16,-1-2 37 16,-4 0-20-16,1 2 21 15,-5 8 1-15,2 8-23 16,-2 10 8-16,-2 10-11 0,0 10 2 16,5 0-34-16,7 4 0 15,3 20 0-15,5 6 0 16,5 8 0-1,2 2 0-15,0 2 0 16,0-3 0-16,-3-3 0 16,1-9 0-16,-2-7 0 15,-5-5 0-15,-5-12 0 16,-1-3 0-16,-3 0 0 0,-2-11 0 16,0-14 0-1,0-7 0-15,-5-8 0 0,-2-4 0 16,-2 0 0-16,0 2 0 15,0 6 0-15,-2 8 0 16,-2 6 0-16,0 10 0 16,-1 4 0-16,5 6 0 15,0 2 0-15,0 0 0 0,0 18-239 16,0 4-399-16,5 0-489 0</inkml:trace>
  <inkml:trace contextRef="#ctx0" brushRef="#br0" timeOffset="-205095.54">27652 5466 1573 0,'0'0'951'0,"0"0"-438"15,0 0-196-15,0 0-127 16,0 0-106-16,0 0-36 0,0 0 29 15,36-100-23 1,-26 80-32-16,2-1-2 0,-1 2-13 16,3-2-6-16,-3 6 3 15,-3 1-4-15,-1 3 0 16,-5 5 8-16,1 2 22 16,-3 3 26-16,0 1-13 15,0 0-10-15,0 0-10 16,0 5-23-16,0 16 0 15,0 7 0-15,-5 4 9 16,1 6 8-16,-1 0-10 0,1 2-6 16,2-4-1-1,0-4-3-15,2-2-16 16,-3-5-49-16,1-7-97 16,0-4-55-16,2-5-44 15,-5-5-70-15,0-2 4 16,-1-2 7-16,-5 0 37 0,-3 0 175 15,-1 0 111-15,-1 0 65 16,1 0 159-16,6 0 79 16,2 0 4-16,5 0-39 15,2 0-51-15,0 0-18 16,0 0-28-16,0 0-16 16,2 0-77-16,14 0-35 15,7-2-16-15,0-2-27 16,6 0 0-16,0 0-83 0,-2 3-97 15,-4 1-67-15,4 0-116 16,-6 0-259 0,-3 0-134-16</inkml:trace>
  <inkml:trace contextRef="#ctx0" brushRef="#br0" timeOffset="-203728.91">20259 12854 1495 0,'0'0'541'0,"0"0"-179"0,0 0-23 15,0 0 10-15,0 0-90 16,0 0-79-16,0 0 2 15,3-76-40-15,-3 76-34 16,0 21-34-16,0 17-49 16,-5 19-1-16,-1 13-8 15,-2 6-16-15,4 0 0 16,4-6 0-16,0-8 0 16,0-13 0-16,0-15-23 15,7-14-31-15,-2-14-10 0,-3-6-14 16,-2-4 7-16,0-22-134 15,-2-30-179 1,-10 3-263-16,3 1-43 0</inkml:trace>
  <inkml:trace contextRef="#ctx0" brushRef="#br0" timeOffset="-202834.08">20214 12791 1654 0,'0'0'719'0,"0"0"-355"16,0 0 105-16,0 0-263 15,0 0-63-15,0 0-11 16,0 0-8-16,-4-58-53 16,4 56-28-16,4 0-23 0,17 2 8 15,10 0-2 1,11 0-4-16,14 0 2 0,13 0-24 16,11 0 1-16,9 0-1 15,25-2 1-15,20-10 4 16,20-4-5-1,-17 0-1-15,-32 0-23 0,-34 4-24 16,-31 2 2-16,1-2-56 16,-8 2 33-16,-4 0 60 15,-16 6 9-15,-6 0 31 16,-7 4 46-16,0 0-19 16,0 0-7-16,0 0-25 15,0 0-16-15,0 0 11 0,0 0-10 16,0 0 14-16,0 0 8 15,0 0-33-15,0 0 0 16,0 6 0-16,-2 8 0 16,-3 6 0-16,1 6 0 15,2 10 0 1,2 8 0-16,0 6 0 0,0 8 0 16,0 2 0-16,0 3 0 15,0-5 0-15,0-2 0 16,0-4 0-16,-2-4 0 15,0-4 0-15,-1-1 0 16,1-7 0-16,2-2 0 16,-2-8 0-16,0-4 0 0,2-8 0 15,0-8 0-15,-2-2 0 16,2-4 0-16,-6 0 0 16,0 0 0-16,-7-2 0 15,-3-8 0-15,-7-2 0 16,-2 0 0-1,-7 2 0-15,-6 0 0 0,-4 4 0 16,-8 4 0-16,-2 2 0 16,-6 0 0-16,-5 0 0 15,3 0 0-15,-2 0 0 16,-1 0 0-16,3 0 0 0,2 0 0 16,0 0 0-16,2 0 0 15,3 10 0 1,2 0 0-16,1 4 0 15,4 2 0-15,3 0 0 16,5 0 0-16,5-2 0 16,4-2 0-16,4-4 0 0,6 0 0 15,1-4 0-15,3-2 0 16,-1-2 0 0,3 2 0-16,1-2 0 0,3 0 0 15,3 0 0-15,4 0 0 16,2 0 0-16,0 0 0 0,0 0 0 15,0 0 0-15,29-12 0 16,-2-2-129 0,-2 0-779-16</inkml:trace>
  <inkml:trace contextRef="#ctx0" brushRef="#br0" timeOffset="-202174.62">20658 12879 139 0,'0'0'1826'15,"0"0"-1061"-15,0 0-289 16,0 0-129-16,0 0-141 16,0 0-109-1,0 0-4-15,-16 77 0 0,10-31-39 16,2-2-54-16,1-4 0 15,1-8 0-15,2-10 0 16,0-8 0-16,0-10 0 16,0-4 0-16,0 0 0 0,0-20 0 15,0-10 0 1,0-8 0-16,0-4 0 0,0 0 0 16,0 0 0-16,0 7 0 15,0 8 0-15,5 10 0 16,3 13 0-16,6 4 0 15,5 4 0-15,8 25 0 16,5 5 0-16,5 4 0 16,0 2 0-1,0-4 0-15,-1-6 0 0,-5-4 0 0,-6-10 0 16,-6-6 0 0,-5-8 0-16,-3-2 0 15,-5-8 0-15,2-16 0 0,-4-10 0 16,0-6 0-16,1-8 0 15,-3-5 0-15,0-1 0 32,2 4 0-32,2 8 0 15,0 12 0-15,3 14 0 16,1 10-231-16,9 6-258 16,-4 8-198-16,-1 8-152 0</inkml:trace>
  <inkml:trace contextRef="#ctx0" brushRef="#br0" timeOffset="-201875.1">21178 12841 1463 0,'0'0'733'16,"0"0"-352"-16,0 0-66 15,0 0-58-15,0 0-52 16,0 0-62-16,0 0-5 16,93 2-57-16,-73 6-38 15,0 2-28-15,-5 5-14 16,-5 0 4-16,-4 6-5 15,-6 1 0-15,0 0 0 0,0 2 0 16,-16 0 45 0,1-4 35-16,2-4 11 0,3-4 9 15,4-6-100-15,6-2 0 16,0-4 0-16,0 0 0 16,25 0 0-16,12-6 0 15,13-12 0-15,10-6 0 16,13-10 0-16,-15 6-249 15,-18 4-663-15</inkml:trace>
  <inkml:trace contextRef="#ctx0" brushRef="#br0" timeOffset="-200732.14">30626 9761 927 0,'0'0'402'16,"0"0"-82"-16,0 0 15 15,0 0 35-15,0 0-18 16,0 0 9-16,0 0-25 16,14-98-23-16,-14 98-115 15,0 0-94-15,0 0-26 0,0 6-78 16,0 20 0-16,0 10 0 15,0 12 0-15,0 9 0 16,4 7 0 0,-2 0 0-16,-2 2 0 15,3-6 0-15,-1-6 0 16,0-8 0-16,0-10 0 0,3-9 0 16,-2-11 0-1,-3-6-77-15,0-8-58 0,0-2-39 16,0 0-40-16,0-20-250 15,-3-29-81-15,-2 5 40 16,3-2-76-16</inkml:trace>
  <inkml:trace contextRef="#ctx0" brushRef="#br0" timeOffset="-199929.25">30651 9814 1215 0,'0'0'575'16,"0"0"-85"-16,0 0 23 16,0 0-133-1,0 0-55-15,0 0-61 16,-22-105-68-16,17 99-58 15,1 2-138-15,4 2 0 0,0 0 0 16,0 0 0 0,0 2 0-16,2 0 0 0,20 0 0 15,16 0 0-15,16 0 0 16,12 0 0-16,15 0 0 16,10 0 0-16,3 0 0 15,4 0 0-15,-7 0 0 16,-4 0 0-16,-11 0 0 15,-10 4 0-15,-10-2 0 0,-11 0 0 16,-9-2 0-16,-12 0 0 16,-6 0 0-16,-2 0 0 15,-8 0 0 1,3 0 0-16,-1 0 0 16,1 0 0-16,-3-2 0 0,2 2 0 15,-2 0 0-15,-1 0 0 16,-1 0 0-16,4 0 0 15,-4 0 0-15,3 0 0 16,0 0 0-16,0 0 0 0,2 4 0 16,-2 4 0-16,0 0 0 15,-2 0 0 1,-1 2 0-16,-1 0 0 16,-3 4 0-16,-2 0 0 0,0 4 0 15,0 4 0 1,0 3 0-16,0 0 0 0,0 6 0 15,0 3 0-15,0 2 0 16,0 2 0-16,0 0 0 16,0-2 0-1,0 0 0-15,-2-4 0 0,-7-2 0 16,0-3 0-16,0-5 0 16,-4-3 0-16,-3-2 0 15,-6-5 0-15,-5-2 0 16,-6-4 0-16,-8-2 0 0,-5-3 0 15,-10-1 0-15,-4 0 0 16,-7 0 0-16,-2 0 0 16,-1 0 0-1,2-3 0-15,1-1 0 16,0 2 0-16,5 0 0 16,2 0 0-16,2 0 0 15,6-2 0-15,6 2 0 16,6-2 0-16,6 2 0 0,6 0 0 15,7-1 0-15,5 3 0 16,3-1 0-16,7 1 0 16,1-3 0-16,5 3 0 15,0-1 0-15,0-2 0 16,0-4-279-16,7-1-442 16,2-5-999-16</inkml:trace>
  <inkml:trace contextRef="#ctx0" brushRef="#br0" timeOffset="-198662.22">31101 9956 1577 0,'0'0'387'0,"0"0"146"15,0 0-70-15,0 0-243 16,0 0-89 0,0 0 8-16,0 0-9 15,0-88-22-15,0 81-25 0,0 6-22 16,0-1 7-16,0 2-8 16,0 0-20-16,-6 10-13 15,-2 12-27-15,2 10-1 16,-1 4 0-16,7 0-3 15,0-2-2-15,0-6 4 16,0-6-5-16,3-10 1 16,3-6-5-16,-2-6 11 15,-2 0 6-15,2-10 3 16,-2-14 24-16,0-4 1 16,0-6-9-16,0-2-25 0,0-2 0 15,3 4 0-15,-1 3 0 16,0 10 0-16,2 9 0 15,0 9 0-15,5 3 0 16,5 11 0-16,6 17 0 16,4 6 0-16,6 4 0 15,1 0 0-15,-2-6 0 0,2-6 0 16,-6-10 0-16,-4-6 0 16,-8-10 0-16,-5 0 0 15,-6-2 0 1,-2-14 0-16,-2-6 0 15,0-6 0-15,0-2 0 16,0-4 0-16,0 2 0 16,-4-1 0-16,2 9 0 15,2 6-89-15,0 10-286 0,0 8-535 16,2 0-1585-16</inkml:trace>
  <inkml:trace contextRef="#ctx0" brushRef="#br0" timeOffset="-198262.22">31598 9914 514 0,'0'0'1715'16,"0"0"-1184"-16,0 0-50 16,0 0-279-16,0 0-130 15,0 0-43-15,0 0 1 16,69-40-24-1,-57 40-5-15,-6 9-2 0,-6 8-2 16,0 2 2-16,-4 2-18 16,-15-1-16-16,2-2 34 15,-3-2-11-15,6-6 12 16,3-2 25-16,5-6 5 16,6-2 9-16,0 0 3 15,0 0 15-15,4 0-12 16,14 2-4-16,4 2-19 0,2 0-3 15,3 4-18-15,-2 2-2 16,-6 6-4 0,-2 4-1-16,-7 4 5 15,-8 2-4-15,-2 0 3 16,-2 1 2-16,-19-4 0 0,-8-2 9 16,-5-6-3-16,0-2-6 15,3-9-27-15,5-4-129 16,8-10-415-1,11-8-1600-15</inkml:trace>
  <inkml:trace contextRef="#ctx0" brushRef="#br0" timeOffset="-197196.43">27630 16190 1303 0,'0'0'323'0,"0"0"-122"0,0 0 102 16,39-102 1-1,-33 88-41-15,-4 2 55 16,-2 8-17-16,0 4-39 0,0 0-43 15,-4 16-73 1,-13 16-53-16,2 14-33 16,1 14-60-16,4 12 0 0,2 9 0 15,6 3 0-15,2 2 0 16,0-6 0 0,8-14 0-16,7-11 0 0,1-15 0 15,-3-18 0-15,-5-8 0 0,-2-10 0 16,-6-4 0-16,0-22 0 15,0-14-81-15,0-18-249 16,-10-45-216-16,1 15-205 16,3 4-169-16</inkml:trace>
  <inkml:trace contextRef="#ctx0" brushRef="#br0" timeOffset="-196528.15">27644 16160 712 0,'0'0'990'0,"0"0"-630"15,0 0 231-15,0 0-100 16,0 0-232-16,0 0-46 15,0 0-5-15,-19-68-77 16,19 68-62-16,0 0 3 16,13 0-72-16,18 0 0 15,17 0 0-15,18 4 0 16,40 10 0-16,40 4 0 16,46-4 0-16,17-4 0 15,-4-6 0-15,-22-4 0 16,-31 0 0-16,-34-14 0 15,-31 0 0-15,-32 2-36 16,-14-2-32-16,-4 0 40 16,-8-4 13-16,-4 2 15 0,-16 6 29 15,-9 2 42-15,0 6-24 16,-7 2-47-16,-7 0 0 16,4 0 0-16,3 0 0 15,3 10 0-15,4 2 0 16,0 6 0-16,0 0 0 15,0 10 0-15,6 2 0 0,1 10 0 16,-3 4 0-16,0 6 0 16,-2 9 0-16,1-1 0 15,-3 0 0-15,2-4 0 16,-2 0 0 0,0-6 0-16,0-8 0 15,0-8 0-15,0-1 0 0,0-9 0 16,-2-4 0-1,-16 0 0-15,-8-4 0 0,-10 0 0 16,-13 2 0-16,-9-2 0 16,-11 0 0-16,-14-2 0 15,-24-6 0-15,-31-6 0 0,-29 0 0 16,-13-6 0-16,3-10 0 16,19-2 0-1,40 4 0-15,24 0 0 16,30 6 0-16,15-2 0 0,0 2 0 15,5 4 0 1,5-6 0-16,20 6 0 16,7 4 0-16,8-5 0 15,4 5 0-15,0 0 0 0,0-5 0 16,29-3-215 0,0-1-398-16,2 4-407 0</inkml:trace>
  <inkml:trace contextRef="#ctx0" brushRef="#br0" timeOffset="-196030.11">28180 16405 1169 0,'0'0'1570'16,"0"0"-1113"-16,0 0 18 15,0 0-224-15,0 0-136 16,0 0-85-16,0 0-1 15,-87 94-29-15,83-40 0 16,2-2 0-16,2-6 0 16,0-10 0-16,0-10 0 15,8-16 0-15,4-10 0 16,-1 0 0-16,0-24 0 16,-2-16 0-16,-2-12 0 15,-1-2 0-15,1-4 0 16,0 4 0-16,-1 10 0 0,1 12 0 15,2 14 0-15,4 14 0 16,7 4 0-16,5 8 0 16,10 24 0-16,6 8 0 15,7 4 0-15,4-2 0 16,2-2 0 0,-4-6 0-16,-5-12 0 0,-7-8 0 15,-13-10 0-15,-12-4 0 16,-9-8 0-16,-4-18 0 15,0-6 0-15,-4-12 0 16,-7-10 0-16,-1 0 0 16,3-4 0-16,5 5 0 15,2 11 0-15,2 12 0 0,0 12 0 16,31 18-65-16,-2 0-600 16,2 0-646-16</inkml:trace>
  <inkml:trace contextRef="#ctx0" brushRef="#br0" timeOffset="-195762.27">28951 16270 1744 0,'0'0'1175'0,"0"0"-599"16,0 0-213-16,0 0-125 16,0 0-238-16,-87 105 0 15,78-71 0-15,1 2 0 16,-2 0 0-16,6-10 0 15,-1-4 0-15,5-4 0 0,0-8 0 16,5-10 0 0,17 0 0-16,7 0 0 15,5-8 0-15,5-6 0 16,2-4 0-16,-1 8 0 0,-4 2 0 16,-7 4-29-1,-9 0-202-15,-9 4-227 0,-9 0-325 16,-2 4-189-16</inkml:trace>
  <inkml:trace contextRef="#ctx0" brushRef="#br0" timeOffset="-195562.04">29084 16447 1460 0,'0'0'678'0,"0"0"-30"16,0 0-96-16,0 0-187 0,0 0-86 16,0 0-165-16,0 0-114 15,-44-42 0-15,42 68 0 16,0 10 0-16,2 10 0 15,0 2 0 1,0-2 0-16,2 6 0 16,7-2 0-16,-1 21-11 0,0-13-659 15,-6-8-638-15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58:28.280"/>
    </inkml:context>
    <inkml:brush xml:id="br0">
      <inkml:brushProperty name="width" value="0.05292" units="cm"/>
      <inkml:brushProperty name="height" value="0.05292" units="cm"/>
      <inkml:brushProperty name="color" value="#FF0000"/>
    </inkml:brush>
  </inkml:definitions>
  <inkml:trace contextRef="#ctx0" brushRef="#br0">11716 6130 1741 0,'0'0'873'0,"0"0"-528"0,0 0 2 15,0 0-2-15,0 0-167 16,0 0-107-16,0 6-41 15,10 10-29 1,5 4 35-16,6 4-16 16,5-2-14-16,1-4 9 15,7-6-9-15,5-8-5 16,6-4 9-16,8-2-10 0,7-18-1 16,5-6 1-16,0-2 0 15,-3 0 7-15,-4 4-7 16,-6 6 1-16,-8 5 3 15,-6 8-4-15,-7 5-1 16,-2 0-5-16,-3 8 5 0,1 12 1 16,0 0 0-16,2 0 0 15,0-4 1-15,2-4 0 16,7-8-1 0,5-4 0-16,8 0 0 15,7-20 5-15,6-6-5 0,1 0 0 16,-7-2 1-1,-9 8 5-15,-13 4-7 0,-12 7 1 16,-11 9-6-16,-6 0 5 16,0 3-51-16,-3 26-53 15,-1 2-235-15,-3-5-774 0</inkml:trace>
  <inkml:trace contextRef="#ctx0" brushRef="#br0" timeOffset="1006.1">5414 7109 1971 0,'0'0'353'0,"0"0"-11"16,0 0 155-16,0 0-289 0,0 0-109 15,0 0-99-15,0 0 9 16,6 27-9-16,17 4 30 16,8 2-7-16,7 0-15 15,6-5-7-15,10-10 9 16,6-8-10-16,2-10 0 16,3 0 6-16,-5-14-6 0,-2-10 15 15,-4-6-9 1,-6 2 0-16,-5 2 69 0,-7 4-27 15,-3 5-20-15,-2 9 1 16,2 6-28-16,7 2 8 16,7 0-8-1,5 18-1-15,3 5 6 16,1-1-6-16,-2 0 0 16,-5-4-1-16,-5-4 1 0,-4-6 0 15,-1-8 0-15,-2 0 0 16,1-6 7-16,4-18-6 15,-4-3-1-15,-2 0 12 16,-9 3-12-16,-6 7 10 16,-5 8-5-16,2 9-4 15,9 0-2-15,13 0-9 16,38 9-4-16,55 5-190 0,-10-4-497 16,-1-6-735-16</inkml:trace>
  <inkml:trace contextRef="#ctx0" brushRef="#br0" timeOffset="2168.83">10993 7142 1455 0,'0'0'883'15,"0"0"-595"-15,0 0 171 16,0 0-102-16,0 0-102 0,0 0-134 15,0 0-79-15,-9 15-7 16,26 28 28 0,10 10-26-16,13 5-16 15,10-2-15-15,10-8-6 16,11-14 10-16,9-20-9 16,10-14 0-16,3-10 9 0,-6-30-9 15,-7-14 8-15,-14-4 33 16,-14-3-42-16,-16 10 0 15,-12 8 0-15,-8 15 0 16,-7 14 0-16,0 12 0 16,1 2 0-16,11 18 0 15,8 16 0-15,13 7 0 16,9 3 0-16,10-4 0 16,5-6 0-16,8-12 0 15,4-10 0-15,-2-10 0 16,-1-2 0-16,-4-10 0 0,-6-18 0 15,-3-4 0 1,-4-7 0-16,-6-2 0 0,-3 2 0 16,-7 7 0-1,-6 8 0-15,-1 12 0 0,-1 10 0 16,2 2 0-16,6 16 0 16,7 14 0-16,6 6 0 15,8-1 0-15,1-3 0 16,4-8 0-16,-6-8 0 15,-7-8 0-15,-8-8 0 16,-9 0 0-16,-9 0 0 16,-2-2 0-16,-2-6 0 15,4 0 0-15,6 4 0 16,7 4 0-16,3 0 0 16,4 2 0-16,4 12 0 0,-1 4 0 15,1 0 0 1,0 0 0-16,1-4 0 0,-4-4 0 15,-4-4 0-15,-4-4 0 16,-6-2 0 0,-4 0 0-16,-9 0 0 15,-7 0 0-15,-3-4 0 0,1-4 0 16,-1-2 0-16,5-8 0 16,7-4 0-16,11-10 0 15,6-6 0-15,32-26-56 16,-12 10-499-16,-7 7-658 0</inkml:trace>
  <inkml:trace contextRef="#ctx0" brushRef="#br0" timeOffset="2306.01">15184 7263 2657 0,'0'0'716'15,"0"0"-470"1,0 0-176-16,0 0-70 0,0 0-367 15,0 0-1681-15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58:40.353"/>
    </inkml:context>
    <inkml:brush xml:id="br0">
      <inkml:brushProperty name="width" value="0.05292" units="cm"/>
      <inkml:brushProperty name="height" value="0.05292" units="cm"/>
      <inkml:brushProperty name="color" value="#FF0000"/>
    </inkml:brush>
  </inkml:definitions>
  <inkml:trace contextRef="#ctx0" brushRef="#br0">4132 2829 702 0,'0'0'381'0,"0"0"-117"16,0 0 23-16,0 0-3 16,0 0 23-16,0 0-6 15,-8-86-14-15,8 72-18 16,0 0-39-16,0 4-4 0,0 0-73 16,0 4-62-16,0 2-91 15,0 4-12-15,0 0-202 16,22 18-322-1,-4 12-270-15,-5 6-456 0</inkml:trace>
  <inkml:trace contextRef="#ctx0" brushRef="#br0" timeOffset="166.54">4222 3403 1322 0,'0'0'696'0,"0"0"-469"16,0 0 103-16,0 0-24 0,0 0-95 15,0 0-105 1,0 0-47-16,0 8-40 16,0-8-19-16,-7 0-177 15,-1 0-458-15,-4 3-746 0</inkml:trace>
  <inkml:trace contextRef="#ctx0" brushRef="#br0" timeOffset="961.6">5383 2653 2008 0,'0'0'610'0,"0"0"-436"15,0 0-96-15,0 0-17 16,0 0-49-16,0 0-11 15,0 0 8-15,-7 110-8 16,7-108 24-16,0-2 127 16,0 0 49-16,0-20-26 0,-16-8-116 15,-2-4-28-15,-6 0-1 16,-3 2-22-16,-6 8 10 16,-2 8 1-16,-11 14 2 15,-5 0 0 1,-6 32-21-16,-6 20 1 15,5 16-4-15,7 12 4 0,15 6-2 16,14 3-6-16,17-5 4 16,5-6-6-16,21-8 2 15,19-14-7-15,16-15 13 0,15-18-22 16,7-17 8-16,6-6-24 16,-1-24-51-16,-10-12 24 15,-15-2-39-15,-23 0 4 16,-23 4 56-1,-12 6 45-15,-35 6 16 16,-19 8 19-16,-6 10-4 16,-3 4 54-16,7 0-38 15,12 0-10-15,15 10 13 16,13-2-29-16,12-4-21 16,4 2-11-16,8-4-17 0,19 0 26 15,7-2-19-15,4 0 21 16,4-8 2-16,-4-6-2 15,-3 2 0-15,-8 2-6 16,-4 6-4-16,-10 4 1 0,-4 0 1 16,-4 22 8-1,-3 14 22-15,0 10-21 0,0 6 9 16,0 3-10-16,7-4-12 16,3-6-45-1,1-11-202-15,14-20-275 16,-5-12-58-16,-2-2-333 0</inkml:trace>
  <inkml:trace contextRef="#ctx0" brushRef="#br0" timeOffset="1796.49">5518 3140 1371 0,'0'0'633'0,"0"0"-140"16,0 0-30-16,0 0-201 0,0 0-97 16,0 0-122-1,40-110-8-15,9 105 25 16,1 5-53-16,-4 3 12 15,-6 21-19-15,-11 12 0 16,-11 4-14-16,-11 4-4 16,-7-2 18-16,-2-4 0 15,-18-10 0-15,-2-8 16 0,-1-11 2 16,8-9 14-16,1-3 50 16,12-21-34-16,2-10-36 15,8-8-12-15,28-2-9 16,9 0-1-16,11 6-14 15,4 6-3-15,3 8 15 0,-5 7-39 16,-6 9-3-16,-7 7 13 16,-7 1-28-1,-9 0 21-15,-8 0 8 0,-9 0 31 16,-5 0 2-16,-5 0 14 16,-2 0 8-16,0-6 19 15,-4-1-26-15,-9 3 29 16,-5 4 5-1,0 0-21-15,0 17-7 16,3 10-14-16,3 8 0 16,6-1-8-16,4-2 5 15,2-8 3-15,0-8-10 0,13-8-10 16,3-8 14-16,-1 0-6 16,3-8 12-16,-3-16 24 15,-1-4-24-15,-3 0 20 16,-3 2-19-16,-2 5 8 15,-6 7 27-15,2 10 5 0,2 4-41 16,7 0-17-16,7 4-5 16,9 13 21-16,6-3 1 15,3-2-39-15,4-6 30 16,-5-6-15-16,-4 0 22 16,-6-20 2-1,-7-9 2-15,-9-4 19 0,-7-6-3 16,-2-1-2-16,0-2 44 15,0 4-25-15,-9 4 17 16,1 10 17-16,0 8 6 16,4 12 5-16,4 4-65 15,0 16-15-15,2 40-14 0,23 47-5 16,13 45 17 0,5 28 2-16,-2 7 0 15,-3-13 9-15,-11-25-9 16,-7-31 0-16,-9-28-37 15,-4-28-60-15,-7-18 11 16,0-2-7-16,0-9 30 16,0-11-4-16,-9-18-81 15,-6-22-155-15,-14-85-196 0,6 7 27 16,1-13-240-16</inkml:trace>
  <inkml:trace contextRef="#ctx0" brushRef="#br0" timeOffset="2299.44">6550 2941 1332 0,'0'0'641'0,"0"0"-81"15,0 0-80-15,0 0-242 16,2-112-117 0,30 100-94-16,7 10-15 15,7 2-12-15,-2 12-18 16,-9 20-23-16,-10 12-74 0,-16 10-6 16,-9 3 56-1,-9 3 28-15,-20-6 37 16,-4-8 15-16,4-10 45 15,8-14 46-15,10-16 13 0,11-6-4 16,0-20-18-16,23-28-95 16,19-20-2-16,7-13-48 15,4-5-62-15,-6 2-30 16,-13 8-6-16,-14 16 82 0,-14 16 64 16,-6 15 32-1,-2 15 125-15,-14 13-10 16,-1 1-66-16,5 18-39 0,4 24-36 15,8 16-5-15,0 14 0 16,16 9-1-16,10-2 0 16,10-2 0-16,-3-9-11 15,1-16 10-15,-7-14-13 16,-8-14 1-16,-5-14 13 16,-8-10 1-16,-3-6 62 15,-3-22 2-15,0-12-58 16,2-4-6-16,0 0-1 0,4 4 2 15,2 8-5 1,0 14 3-16,3 13-12 16,1 5-39-16,3 23-117 15,12 45-121-15,-2-4-239 16,-4-2-183-16</inkml:trace>
  <inkml:trace contextRef="#ctx0" brushRef="#br0" timeOffset="2800.68">7766 2857 1837 0,'0'0'765'16,"0"0"-175"-16,0 0-125 16,0 0-194-16,0 0-103 15,0 0-168-15,0 0 0 0,-31 28-3 16,49 31 6-1,-2 0-14-15,0-2-41 16,-6-13-94-16,-3-12-86 16,-5-14-53-16,-2-16-100 15,0-2 25-15,-22-26-290 0,-7-14 92 16,-6-11 319-16,-2-4 239 16,4-6 67-16,2 1 274 15,7 2 176-15,10 8-47 16,14 4-112-16,0 10-52 0,21 5-157 15,21 12-72-15,14 9-16 16,10 10-31 0,7 4-10-16,1 28-20 15,-7 14 6-15,-11 12-18 16,-16 8-8-16,-22 9-16 16,-18 2 30-16,-6 2-6 0,-35-7 12 15,-10-8 7-15,-5-12 1 16,5-14 29-16,9-16 38 15,8-10-1 1,16-9-11-16,16-3-47 16,2-15-16-16,52-33-270 15,3 2-462-15,3 0-587 0</inkml:trace>
  <inkml:trace contextRef="#ctx0" brushRef="#br0" timeOffset="2998.88">8386 2757 1888 0,'0'0'920'16,"0"0"-316"-16,0 0-283 16,0 0-194-1,0 0-106-15,0 0-21 16,-7 116 0-16,23-48 12 0,-3 3-3 16,-2-5-18-16,-1-8-9 15,-6-16-144-15,-2-18-54 16,-2-24-303-1,0-14-36-15,-11-16-647 0</inkml:trace>
  <inkml:trace contextRef="#ctx0" brushRef="#br0" timeOffset="3395.58">8304 2628 1265 0,'0'0'1249'16,"0"0"-543"-16,0 0-248 15,-29-102-251-15,31 77-65 0,29 2-128 16,11 7-7-16,10 8-14 15,-2 8-1 1,-5 4 8-16,-7 26-27 16,-13 12-79-16,-14 6 32 15,-11 5-16-15,0-3 38 0,-24-4 50 16,-3-8 4-16,0-10 4 16,2-10 21-16,5-10 55 15,7-6 34-15,7-2-50 16,6 0-18-16,0-16-30 15,10-4-18-15,22 0 0 0,10 0-15 16,9 4-13-16,9 10 10 16,3 6-47-1,1 2-22-15,-1 24 8 0,-12 10-28 16,-13 6 31 0,-20 4 17-16,-18 4 6 15,-2-1 52-15,-37-3 2 0,-11-4 26 16,-11-8 72-16,3-8 9 15,7-10-13-15,11-8-52 16,20-8-29-16,20-2-14 16,35-44-282-16,21 2-640 15,11 0-583-15</inkml:trace>
  <inkml:trace contextRef="#ctx0" brushRef="#br0" timeOffset="3531.22">9299 2938 2051 0,'0'0'702'0,"0"0"-472"0,0 0-117 16,0 0-113 0,0 108-98-16,-8-70-631 0</inkml:trace>
  <inkml:trace contextRef="#ctx0" brushRef="#br0" timeOffset="3799.31">7608 4215 2131 0,'0'0'846'0,"0"0"-383"16,0 0-112 0,0 0-46-16,0 0-305 15,0 0 0-15,0 0 0 16,129-134 0-16,43 59 0 0,18-1 0 15,-12 6-53-15,-42 20-103 16,-54 20-162-16,-28 10-189 16,-18 13-127-16,-15 6 70 15,-13 1-96-15</inkml:trace>
  <inkml:trace contextRef="#ctx0" brushRef="#br0" timeOffset="4000.8">7581 4457 1787 0,'0'0'653'0,"0"0"-70"16,0 0-243-16,0 0-45 15,0 0-184-15,0 0-69 16,135-36 17-16,40-32-52 16,26-12-1-16,-3-6-6 15,-17 1-21-15,-52 17-186 16,-9-2-78-16,-37 20-277 15,-29 16-296-15</inkml:trace>
  <inkml:trace contextRef="#ctx0" brushRef="#br0" timeOffset="4130.89">9364 3770 2457 0,'0'0'878'16,"0"0"-565"-16,0 0-67 15,0 0-168-15,0 0-78 16,0 0-228-16,0 0-535 16</inkml:trace>
  <inkml:trace contextRef="#ctx0" brushRef="#br0" timeOffset="19268.64">11770 7692 2397 0,'0'0'526'0,"0"0"-475"16,0 0 40-16,0 0 33 16,0 0-44-16,65 122-52 15,-38-102-10-15,4-5 43 0,-2-8 31 16,2-7-7-16,2 0-7 15,3-10 8-15,2-16-5 16,2-2-29-16,0-2-22 16,-4 6-4-16,-3 6-25 15,-6 10 0-15,-5 8 9 16,-1 0-9-16,0 24 6 16,4 8 8-16,0 8-15 15,4 1 8-15,0-4-7 16,4-9 0-16,3-7 5 0,3-13-5 15,6-8 0-15,0-7 4 16,2-21-5-16,-5-3-1 16,1-4-6-16,-8 3 2 15,-4 6 4-15,-6 8 1 16,-3 10-1-16,0 4 0 16,-1 4-6-16,2 0 6 15,6 8-6-15,3 4 7 16,-1-2-1-16,2 0 1 15,4-4 0-15,-4-2-42 0,-2 0-56 16,-2-4-2-16,2 0-97 16,-9 0-346-1,-8 0-379-15</inkml:trace>
  <inkml:trace contextRef="#ctx0" brushRef="#br0" timeOffset="19426.5">13493 7963 2455 0,'0'0'630'0,"0"0"-630"15,0 0-14-15,0 0-979 0</inkml:trace>
  <inkml:trace contextRef="#ctx0" brushRef="#br0" timeOffset="55611">8504 12789 147 0,'0'0'1853'15,"0"0"-1387"-15,0 0-190 16,0 0 49-16,0 0-119 0,0 0-42 15,85 26-18-15,-65-2-20 16,6 5-29-16,5 4-55 16,10 0-4-1,12-1-20-15,12-6-5 0,13-8 11 16,11-8-24-16,7-10 1 16,-3 0 5-16,1-16 1 15,-7-8 0-15,-4-2-7 16,-8 4 0-16,-4 2-8 15,-6 8 9-15,-5 8-1 16,-2 4 3-16,-5 0 5 16,-5 13-16-16,-6 8 5 15,-7 3-1-15,-4-2-4 0,-2 0 4 16,5-4 4 0,3-2 0-16,8-6 6 0,11-4-17 15,11-6 10-15,10 0 1 16,11 0-3-16,3-8 3 15,-2 2 0-15,-4 2 3 16,-12 4 3-16,-15 0-4 16,-16 2-2-16,-13 16 0 15,-6 2 15-15,-5 6-15 16,1 0 6 0,4 0 6-16,6-2-4 0,13-6-3 0,10-5-5 15,12-9 0-15,10-4-3 16,6 0 3-16,-2-21 0 15,-5 1 0-15,-8-2 9 16,-11 2-1-16,-10 6-8 16,-9 6 0-16,-3 6 26 15,0 2-19-15,-1 0 8 16,4 10 8-16,3 4-23 16,4 2 12-16,-3-2-12 15,-4-4-12-15,-13-2 6 0,-22 2-146 16,-16-3-418-1,-23-2-839-15</inkml:trace>
  <inkml:trace contextRef="#ctx0" brushRef="#br0" timeOffset="56533.52">2268 13447 2275 0,'0'0'706'0,"0"0"-567"0,0 0 42 16,0 0-39 0,0 0-59-16,0 0-34 15,77 108 29-15,-50-72-25 16,2 0-4-16,0-5-28 0,7-7 8 16,2-8 37-16,9-9-14 15,7-7-13-15,6 0 2 16,9-15-19-16,6-11 7 15,-1-2-20-15,-1-1 9 16,-6 5-15-16,-9 10-3 16,-7 6-6-16,-9 8 1 15,-4 0 5-15,-5 18 23 0,4 10-23 16,-2 5 0-16,3 0 0 16,2 2 0-1,3-5 0-15,1-2 0 16,1-10 0-16,3-6 0 15,4-8 0-15,4-4 0 16,-1 0 0-16,3-12 0 16,2-8 0-16,-2-2 0 15,-2 2 0-15,-4 2 0 16,-10 4 0-16,-7 6 0 0,-4 6 0 16,-6 2 0-16,-3 0 0 15,0 0 0-15,3 10 0 16,2 1 0-16,2 0 0 15,6-1 0-15,3-9 0 16,7 2 0-16,5-3 0 16,9 0-155-16,36-22-366 15,-12 0-303-15,-9 4-396 0</inkml:trace>
  <inkml:trace contextRef="#ctx0" brushRef="#br0" timeOffset="56633.96">5063 13644 768 0,'0'0'1199'0,"0"0"-448"16,0 0-117-16,0 0-163 15,0 0-279-15,0 0-111 16,0 0-81-16,83 64-50 16,-83-54-735-16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59:52.655"/>
    </inkml:context>
    <inkml:brush xml:id="br0">
      <inkml:brushProperty name="width" value="0.05292" units="cm"/>
      <inkml:brushProperty name="height" value="0.05292" units="cm"/>
      <inkml:brushProperty name="color" value="#FF0000"/>
    </inkml:brush>
  </inkml:definitions>
  <inkml:trace contextRef="#ctx0" brushRef="#br0">15211 10542 1528 0,'0'0'1051'15,"0"0"-688"-15,0 0-83 0,0 0 30 16,0 0-127-16,0 0-110 16,10 19-52-1,11 12 17-15,8 9 28 16,6 6-14-16,5 2-31 16,7-2 0-16,2-8-20 15,9-10 8-15,4-10 15 16,8-16-17-16,1-2 14 0,4-20-6 15,-1-16-3-15,0-6-12 16,-8-2 0-16,-3 0 0 16,-10 8 0-1,-3 10 0-15,-6 9 0 0,3 10 0 16,-1 7 0 0,6 0 0-16,4 15 0 0,4 10 0 0,3-1 0 15,1 2 0-15,3-4 0 16,-1-4 0-1,1-6 0-15,2-8 0 16,-1-4 0-16,-2-2 0 16,-1-24 0-16,-3-10 0 15,-4-6 0-15,-7-2 0 16,-6 5 0-16,-10 9 0 0,-8 10 0 16,-4 14 0-16,-6 6 0 15,6 2 0-15,6 22 0 16,8 6 0-16,8 5 0 15,8-2 0-15,9-4 0 16,8-7 0-16,3-12 0 16,1-10 0-16,0 0 0 15,-5-18 0-15,-5-8 0 16,-6-5 0-16,-9 2 0 0,-9 4 0 16,-9 7 0-16,-6 12 0 15,-8 6 0-15,2 9 0 16,0 23 0-1,4 8 0-15,6 8 0 0,4 0 0 16,8-4 0 0,5-8 0-16,6-10 0 0,4-14 0 15,-2-12 0-15,2 0 0 16,-2-14 0-16,-6-12 0 16,-2-4 0-16,-4 2 0 15,-7 2 0-15,-2 4 0 16,-6 5 0-16,-6 6 0 0,-3 7 0 15,-7 4 0-15,-1 0 0 16,0 0 0-16,-1 1 0 16,-1 8 0-1,4-1 0-15,-1-2-59 16,6-2-218-16,1-2-291 0,-2-2-317 16</inkml:trace>
  <inkml:trace contextRef="#ctx0" brushRef="#br0" timeOffset="131.86">19261 10706 2189 0,'0'0'910'0,"0"0"-582"16,0 0-33-1,0 0-161-15,0 0-134 16,0 0-272-16,0 0-1204 0</inkml:trace>
  <inkml:trace contextRef="#ctx0" brushRef="#br0" timeOffset="2395.85">3609 11823 2080 0,'0'0'467'0,"0"0"-216"15,0 0 21-15,0 0-105 16,0 0-92-16,0 0-65 15,35 16 32 1,-1 8 22-16,9 4-13 0,5 4-13 16,10 0-29-16,7 0-3 15,2-8 3-15,6-10-3 16,5-14-6-16,2 0 0 16,3-30 0-16,1-16 19 15,-1-8-18-15,-9-6-1 16,-9 4 19-16,-17 7-1 15,-13 13 39-15,-10 14-1 0,-9 12-10 16,-3 10-2 0,5 0-35-16,11 16 12 15,16 14 15-15,13 5-29 16,13-2 8-16,9 0-15 0,9-11 0 16,5-8 0-16,-5-14-10 15,-2 0 10-15,-9-12 10 16,-7-12-4-16,-11-6 3 15,-9-1-7-15,-9 4-1 16,-8 0 16-16,-10 9-16 0,-5 6 14 16,-8 4 8-1,0 8-23-15,4 0 0 16,12 0-2-16,17 0-5 16,75 0-157-16,-8-2-490 0,10-17-1110 15</inkml:trace>
  <inkml:trace contextRef="#ctx0" brushRef="#br0" timeOffset="3325.23">10801 11747 1463 0,'0'0'376'0,"0"0"-134"16,-140 10 64-16,86-6 60 16,12-4-21-16,9 1-95 15,8-1 5-15,12 0-50 16,6 0-82-16,4 0-27 16,3 0-27-16,0 0-69 0,0 3 0 15,8-1 0-15,25 2 0 16,45 1 0-16,58-1 0 15,60-4 0-15,36 0 0 16,13-1 0-16,-12-11 0 16,-21-2 0-16,-16 0 0 15,-44 1 0 1,-41 5 0-16,-42 2 0 0,-26 2 0 16,-12 4 0-16,-9 0 0 15,-13 0 0-15,-9 0 0 16,-22 0-21-16,-27 10-248 15,-49 15-316-15,6-3-185 16,5 0-393-16</inkml:trace>
  <inkml:trace contextRef="#ctx0" brushRef="#br0" timeOffset="3697.21">10955 12017 2097 0,'0'0'617'15,"0"0"-394"-15,0 0 314 0,0 0-240 16,0 0-91 0,-114-18-87-16,112 16-119 15,2 2 0-15,0-2 0 16,0 2 0-16,0 0 0 16,0 0 0-16,18 0 0 0,16 0 0 15,37 0 0-15,56-2 0 16,78-16 0-1,44-8 0-15,25-4 0 0,5 0 0 16,-34 8 0 0,-22 6 0-16,-51 4 0 15,-59 6 0-15,-47 4 0 16,-29 2 0-16,-11 0 0 0,-10 0 0 16,-6 0 0-16,-10 0 0 15,0 0 0-15,0 0 0 16,5 0 0-16,40 0 0 15,-3-2-746-15,9-12-738 0</inkml:trace>
  <inkml:trace contextRef="#ctx0" brushRef="#br0" timeOffset="3868.36">14132 11798 3165 0,'0'0'726'16,"0"0"-726"-16,0 0-24 16,0 0-867-16,0 0-1353 0</inkml:trace>
  <inkml:trace contextRef="#ctx0" brushRef="#br0" timeOffset="9929.02">16652 13709 124 0,'0'0'2395'16,"0"0"-2015"-16,0 0-258 0,0 0 74 16,0 0 19-1,0 0-9-15,109 5-52 16,-31-5-34-16,35 0-30 16,55 0 4-16,73 0-94 0,40-6 0 15,26-4 0-15,9-2 0 16,-27 6 0-16,6-2 0 15,-19-2 0-15,-35-2 0 16,-41-1-12-16,-61 2-15 16,-60 3 9-1,-38 4 6-15,-30 1 11 16,-9 1 1-16,-2-2 0 16,-15 0 0-16,-30 3-96 0,-20-2-144 15,-59 3-54-15,12 3-314 16,1 8-192-16</inkml:trace>
  <inkml:trace contextRef="#ctx0" brushRef="#br0" timeOffset="10263.61">17082 13798 1868 0,'0'0'734'16,"0"0"-545"-16,0 0 106 15,0 0 1-15,0 0-74 16,0 0-111-16,0 0-78 16,42-8-16-16,97 8 14 0,65 0-19 15,37 0-11-15,13 0 4 16,-7 0-4-16,-31 0-1 16,-17 0 1-16,-28 0-1 15,-44 0 0 1,-46 0 0-16,-37 0-9 15,-20 0 9-15,-10 0 0 16,-3 0 6-16,-6 0 113 0,-5 0-19 16,0 0-36-16,0-4-64 15,-11-12-167-15,2 0-513 16,-5 0-1396-16</inkml:trace>
  <inkml:trace contextRef="#ctx0" brushRef="#br0" timeOffset="11764.94">1329 14945 1455 0,'0'0'581'0,"0"0"-484"0,0 0 218 15,0 0 15 1,0 0-85-16,0 0-94 16,0 0-73-16,-48-22-27 0,48 22 28 15,0 0 24-15,2 0-13 16,18 14-15-16,13 4 39 16,14 4-21-16,7 4-45 15,13-4-15-15,8 2-12 16,8-6-15-16,4-2 10 0,0-8-15 15,-5-8 0-15,-8 0 0 16,-10-12 0-16,-6-18-1 16,-9-8 1-16,-6-10 5 15,-4-2 5 1,-3 2-10-16,-5-1 6 16,2 13-2-16,-1 10-5 0,-1 12-1 15,6 13-6 1,6 1 7-16,6 13 0 0,7 14 1 15,6 1 0-15,5 2 4 16,0-6-5-16,2-6-1 16,-4-10 1-16,-3-8 1 0,-8 0 7 15,-4-10-2-15,-2-15-5 16,-4-2 4 0,-1-8-5-16,-1 2-1 15,-5 2 0-15,-3 5 1 0,-7 8 1 16,-5 10-1-16,1 6 7 15,-2 2-1 1,4 2-5-16,6 16 13 0,5 2-13 16,5-2 5-1,3 0 3-15,3-5-8 16,3-4 8-16,4-9-9 16,2 0 8-16,4-4-8 0,-2-14 0 15,-3-4 0-15,-1 0 0 16,-5-2 0-16,0 2 0 15,-6 4 0-15,-3 4 0 16,-7 2 0-16,-6 8 0 16,0-4 0-16,-3 6 0 15,5-2 0-15,9 0 0 0,8 0-71 16,41-10-299-16,-6-4-491 16,-8 2-605-16</inkml:trace>
  <inkml:trace contextRef="#ctx0" brushRef="#br0" timeOffset="11896.68">5534 14602 2622 0,'0'0'610'0,"0"0"-416"16,0 0 58-16,0 0-132 16,0 0-120-16,0 0-288 15,0 0-759-15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03:29.669"/>
    </inkml:context>
    <inkml:brush xml:id="br0">
      <inkml:brushProperty name="width" value="0.05292" units="cm"/>
      <inkml:brushProperty name="height" value="0.05292" units="cm"/>
      <inkml:brushProperty name="color" value="#FF0000"/>
    </inkml:brush>
  </inkml:definitions>
  <inkml:trace contextRef="#ctx0" brushRef="#br0">11993 14012 447 0,'0'0'337'15,"0"0"-249"-15,0 0 37 16,0 0 26-1,116 27 33-15,-85-27-48 16,5 0 56-16,2-2-56 16,-2-14-40-16,-3-3-27 15,-4-1-14-15,-4 0-27 0,-8-3-28 16,-1 2-36-16,-3 3-99 16,-2 4-192-16,1 6-240 0</inkml:trace>
  <inkml:trace contextRef="#ctx0" brushRef="#br0" timeOffset="928.33">12989 13491 1092 0,'0'0'289'15,"0"0"74"-15,0 0-23 16,0 0 168-16,0 0-171 15,0 0 2-15,0 0 16 0,40-40-96 16,-40 40-104 0,2 0-96-16,0 0-59 0,7 8 0 15,9 14 0-15,11 8 0 16,11 2 0-16,12-4-30 16,6-10-14-16,6-14 17 15,5-4-21-15,0-16 33 0,-7-20 6 16,-6-6-7-16,-6-4 15 15,-8 4 1 1,-7 8 0-16,-6 12-6 16,-2 12 6-16,0 10 0 15,2 8-12-15,6 24-12 0,5 10 23 16,7 2-4-16,7-2 5 16,6-9-6-16,5-10 13 15,4-17-7-15,-3-6 0 16,-1-4 1-16,-7-18 4 0,-4-6-5 31,-8-4 0-31,-1 0 8 0,-3 4-2 16,-1 8-6-16,-3 8 0 15,-5 6 0-15,-2 6-4 16,0 0 4-16,0 8 0 16,3 8 3-16,-1 4-2 15,3-4-2-15,-3 0-59 16,16 0-201-16,-11-6-87 15,-7-6-482-15</inkml:trace>
  <inkml:trace contextRef="#ctx0" brushRef="#br0" timeOffset="2359.07">4874 14534 2177 0,'0'0'617'15,"0"0"-274"-15,0 0-68 16,0 0-89-16,0 0-103 16,0 0-83-16,0 0 0 15,0-10 1-15,0 10 5 16,0 0 14-16,0 0-20 0,0 0 0 16,0 2-1-16,12 6-14 15,7 4 8-15,8 0 6 16,7 0 1-16,3 0-5 15,6-2 7-15,3-8-2 16,6-2 0-16,4 0-11 16,2-12 10-16,7-12 1 0,-3-6 0 15,0-3 19-15,-4 10-7 16,-9 1-4-16,-8 13 4 16,-10 9-11-1,-2 0 13-15,0 17 0 16,-3 5-5-16,5 4 7 15,0-2-15-15,3-6 0 0,2-6 1 16,-3-8-2-16,5-4 0 16,-1-2 1-16,4-16-1 15,1-8 21-15,2 2-20 16,1-6 8-16,2 6-9 16,0 6-1-16,-1 10 0 15,4 8-1-15,3 0 1 16,2 0 0-16,6 12 2 15,1-1 0-15,-2-4-1 16,2-7-8-16,-4 0 1 0,-2-7 5 16,-2-11 2-16,-5-1 6 15,-7-2-5-15,-2-1 6 16,-4 2 1-16,-3 4-8 16,-6 4-8-16,0 6 8 15,-5 6-7-15,3 0 6 16,2 12 2-1,4 12-1-15,5 2 0 0,1 4-6 16,5-10 5-16,1 1 0 16,1-12 1-16,-2-4 0 0,3-5 0 15,-3 0 0-15,-1 0 9 16,-3-10-9-16,-1 0 0 16,-1 3-1-1,-5 2 1-15,-2 1 9 16,-6 4 17-16,-3 0 26 15,-5 0 17-15,3 0-10 0,-2 0-5 16,2 0-23-16,1 4-31 16,2 1 0-16,-1 4 0 15,2-1-57-15,4-3-212 16,-3 0-498-16,-8-5-796 0</inkml:trace>
  <inkml:trace contextRef="#ctx0" brushRef="#br0" timeOffset="2528.98">8609 14598 2633 0,'0'0'496'0,"0"0"-496"0,0 0-250 15,0 0-1474-15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4:00:13.990"/>
    </inkml:context>
    <inkml:brush xml:id="br0">
      <inkml:brushProperty name="width" value="0.05292" units="cm"/>
      <inkml:brushProperty name="height" value="0.05292" units="cm"/>
      <inkml:brushProperty name="color" value="#FF0000"/>
    </inkml:brush>
  </inkml:definitions>
  <inkml:trace contextRef="#ctx0" brushRef="#br0">11592 4241 2087 0,'0'0'636'0,"0"0"-552"15,0 0-12 1,0 0 155-16,0 0-35 0,116 58-61 15,-79-32-60-15,0 2-31 16,-9-4 26-16,-8-2-15 16,-4-8 15-16,-5-6 8 15,0-6-28-15,9-2 28 16,14-20 7-16,22-22-21 16,17-12-22-16,18-8-38 15,5-1 0-15,1 5 0 16,-16 11 0-16,-16 11 0 0,-20 11 0 15,-16 17-11-15,-16 8-88 16,-11 40-238 0,-2 11-118-16,0-1-440 0</inkml:trace>
  <inkml:trace contextRef="#ctx0" brushRef="#br0" timeOffset="1263.33">23127 5855 1020 0,'0'0'362'16,"0"0"-53"-16,0 0-15 15,0 0 11-15,0 0-38 0,116-16-35 16,-116 16 24-16,0 0-37 15,0 0 8-15,-14 0-20 16,-13 0-91-16,-15 0-76 16,-14 0-20-16,-8 0-20 15,-7 0 12-15,6 0-4 0,12 2 28 16,17 2 37 0,22-2-26-16,14-2-1 15,58 2-46-15,65-2 0 16,66 0 0-16,35 0 0 0,9 0 0 15,-19-6 0 1,-33 4 0-16,-17 2 0 0,-36 0 0 16,-38 0 0-16,-29 0 0 15,-21 0 0-15,-6 0 0 16,-7 0 0-16,-12 0 0 16,-13 0 0-16,-2 0 0 15,-27 0 0-15,-22 0 0 16,-19 0-63-16,-38 0-176 0,-36 8-127 15,-40 16-292-15,20-4 39 16,25-2-109-16</inkml:trace>
  <inkml:trace contextRef="#ctx0" brushRef="#br0" timeOffset="1491.82">23114 5961 1137 0,'0'0'659'0,"0"0"-171"16,-137 0 10-16,108 0-142 15,19 0-59-15,10 0-77 16,8 0-68-16,28 5-58 15,18-1-1-15,37 1-49 0,52-1-22 16,57-2-9-16,25-2-12 16,-2 0-1-16,-23 0 0 15,-59 0-34-15,-39 0-19 16,-33 0-20-16,-26 0 26 16,-5 0 37-16,-12 0 10 15,-10 0 1-15,-16 0 13 16,-7 0-14-16,-68 0-162 15,5 0-478-15,-7 0-756 0</inkml:trace>
  <inkml:trace contextRef="#ctx0" brushRef="#br0" timeOffset="2361.16">4963 7016 1614 0,'0'0'399'0,"0"0"-69"16,0 0-2-16,0 0-16 15,0 0-117-15,0 0-95 16,0 0 27-16,34-24 31 0,1 24-11 15,17 0-45-15,15 0-26 16,38 0-1-16,41 2-43 16,51-2-20-1,23-4 10-15,1-20-22 16,-22 0 14-16,-55 6-13 0,-41 6 0 16,-39 4-1-16,-26 6-3 15,-7 2-58-15,-14 0-40 16,-11 0-65-16,-6 12 8 15,-72 26-179-15,5-6-553 16,-2-2-886-16</inkml:trace>
  <inkml:trace contextRef="#ctx0" brushRef="#br0" timeOffset="2595.48">5655 7293 2571 0,'0'0'343'0,"0"0"-161"16,0 0 83-16,0 0-40 16,0 0-108-1,0 0-88-15,0 0 19 16,160-4-9-16,-58-8-3 0,35-4-13 16,25-5-23-16,-10 2 0 15,-32 2 0-15,-36 10-6 16,-26 5-79-16,40 2-182 0,-13 8-377 15,-3 6-309-15</inkml:trace>
  <inkml:trace contextRef="#ctx0" brushRef="#br0" timeOffset="3795.9">13102 7131 1371 0,'0'0'649'0,"0"0"-399"16,0 0 11-16,0 0 83 15,0 0-22 1,0 0-138-16,0 0-112 16,-21-63-56-16,45 87 34 0,14 8 32 15,15 8-32 1,10 5-26-16,10-3-23 0,8-6 0 16,7-12 13-16,6-12-13 15,7-12 10-15,3-2-2 16,4-26-9-16,0-8 10 15,0-10-10-15,-4-2 1 0,-8-2 9 16,-9 1-10-16,-12 9 12 16,-10 8 8-16,-10 14-2 15,-7 10 13-15,-6 8-14 16,3 10-5 0,3 18 7-16,12 6-17 15,15 5 4-15,25 2 2 16,29-5-7-16,29-13 9 15,9-18-10-15,-13-5-3 0,-35-18-3 16,-34-4 3-16,-24 4 3 16,-8-4 11-1,1 0-11-15,1 1 17 16,1 0-17-16,-7 7 1 0,-5 10 25 16,2 4-16-16,2 0 5 15,8 16 0-15,6 7-14 16,9 0 12-16,8 1-13 0,6-3-1 15,4-8 0 1,4-4 1-16,5-9 0 0,0 0-8 16,0-14 8-16,0-15 0 15,-5-3-9-15,-4-2 9 16,-10-2-6-16,-10 4 6 16,-9 6 0-16,-11 4 8 15,-4 4-6-15,-4 8 2 16,-2 4-4-16,-1 4 0 0,-3 2-2 15,1 0-1-15,2 0 3 16,0 0 0-16,2 4 7 16,4-4-11-1,5 0 4-15,7 0-71 16,4-12-145-16,30-18-132 16,-17 2-471-16,-11 2-653 0</inkml:trace>
  <inkml:trace contextRef="#ctx0" brushRef="#br0" timeOffset="3928.21">18871 6761 2018 0,'0'0'848'15,"0"0"-609"-15,0 0-86 16,0 0-153-16,0 0-129 16,0 0-990-16</inkml:trace>
  <inkml:trace contextRef="#ctx0" brushRef="#br0" timeOffset="204528.31">24039 10872 2234 0,'0'0'531'0,"0"0"-322"0,0 0-59 16,0 0-101 0,0 0-8-16,0 0-17 0,68 114 18 15,-34-85 7-15,6-9 41 16,7-6 25-16,11-10 23 16,13-4 12-16,8-2-58 15,11-16-46-15,1-7-16 16,-2 0-24-16,-4 3-5 15,-9 1 1-15,-14 9-2 0,-15 9 6 16,-11 3 0-16,-12 0-5 16,-3 18 0-16,-6 11-1 15,3 7 6-15,4 7-6 16,5-3 0 0,4-6 9-16,10-6-9 15,5-8 2-15,8-12 4 0,4-8-6 16,4 0 1-16,0-18-1 15,1-10 1-15,-3-4 14 16,-6-2 10-16,-6 6-7 16,-8 8-18-16,-9 7 0 15,-6 12 0-15,-3 1 0 16,-1 1 0-16,0 20 0 16,6 3 0-16,4 4 0 15,5-4 0-15,7-4 0 16,1-8 0-16,7-10 0 15,3-2 0-15,1-6 0 0,1-16-12 16,-2-2 10 0,-8 0 1-16,-3 2-8 15,-10 6 9-15,-6 6 0 16,-7 3 0-16,0 7 14 0,0 0-4 16,7 7-10-16,9 11 0 15,6-2 0-15,7 0 0 16,2-4 0-16,2-4 0 15,-5-6 0-15,-9-2 0 16,-12 0 0-16,-27-10-65 16,0-4-281-16,-22 2-923 0</inkml:trace>
  <inkml:trace contextRef="#ctx0" brushRef="#br0" timeOffset="206261.41">1934 11913 2435 0,'0'0'457'0,"0"0"-266"16,0 0-5-16,0 0-48 15,0 0 0-15,0 0-27 16,0 0-35-16,116 120-22 16,-88-88-33-16,3-1-15 0,1-5 0 15,1-4-6 1,5-8 8-16,6-6-8 0,6-8 1 16,10 0 11-16,4-16-11 15,5-12-1 1,5-5 6-16,-3-3-6 0,-2 2 1 15,-4 4 7-15,-9 10-7 16,-5 10-2-16,-9 10-2 0,-6 2 3 16,-1 28 8-16,-2 10 5 15,4 12 11-15,3 2-23 16,2 0-1-16,5-5 0 16,7-11-24-1,1-12 11-15,5-18 12 16,2-8 1-16,6-14 1 0,-4-22 0 15,3-6 5-15,0-6 5 16,-5 2 5-16,-8 3 4 16,-8 9-8-16,-8 13-6 15,-9 12 3-15,-2 9-9 16,-3 6 0-16,3 22 31 16,4 8-14-1,5 7-17-15,4-2 0 0,7-2-12 16,1-9-15-16,4-10-8 0,2-12 29 15,2-8 5-15,4-2 2 16,0-20 0 0,0-6 0-16,-3 0 5 15,-3 0 5-15,-7 7-2 16,-9 6-3-16,-5 8-6 0,-6 7 1 16,-4 0 6-16,0 21 23 15,2 8-4-15,4 6-7 16,2 1-13-16,7 0 3 15,7-4-8-15,3-8-1 16,11-8 1-16,3-8-1 0,2-8 1 16,8 0 13-1,2-18-14-15,0-10 7 0,-3-2-1 16,-9-2-6 0,-6 2 1-16,-14 8-1 15,-11 6 1-15,-11 9 5 16,-7 7 9-16,-4 0-15 15,3 9 0-15,3 11 0 16,5 0 0-16,5 0 0 0,6-4 0 16,7-4 0-16,4-6 0 15,1-6 0-15,3 0 0 16,-3-4 0-16,-1-10 0 16,-2-4 0-16,-7 2 0 15,-6 4 0-15,-7 0 0 16,-7 6 0-16,-3 2 0 15,-4 1 0-15,3 2 0 16,20-5-71-16,-2-1-461 0,6 2-572 0</inkml:trace>
  <inkml:trace contextRef="#ctx0" brushRef="#br0" timeOffset="206395.2">6755 12169 1866 0,'0'0'1446'0,"0"0"-1079"15,0 0-59 1,0 0-234-16,0 0-74 0,0 0-358 16,0 0-1247-16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4:06:06.482"/>
    </inkml:context>
    <inkml:brush xml:id="br0">
      <inkml:brushProperty name="width" value="0.05292" units="cm"/>
      <inkml:brushProperty name="height" value="0.05292" units="cm"/>
      <inkml:brushProperty name="color" value="#FF0000"/>
    </inkml:brush>
  </inkml:definitions>
  <inkml:trace contextRef="#ctx0" brushRef="#br0">5356 11283 116 0,'0'0'1569'16,"0"0"-1080"-16,0 0-168 15,0 0 7-15,0 0-88 16,0 0-108-16,11-8-1 16,11 16 9-16,5 14-24 15,9 5-47-15,3 2-24 0,6 2-30 16,4-4-9-16,5-6 3 16,2-7-8-16,8-10 10 15,9-4 5-15,24-12-8 0,-1-15 13 16,6-2-20-16,4-6 17 15,-17 9 3-15,7 0-21 16,-9 10 14 0,-10 10-2-16,-11 6-3 15,-6 0 25-15,-4 19-14 16,-1 6-8-16,3 8 3 0,2 1-14 16,5-4-2-1,5-2 1-15,5-8 0 0,4-8 16 16,-2-8-8-16,4-4 2 15,-6-4 10-15,1-16-13 16,-3-6 11-16,-2 0-11 16,-3-2-6-16,-6 6 9 0,-9 8-9 15,-6 7 0-15,-7 7 0 16,0 0 7 0,-1 15-9-16,3 9 1 15,5-1 0-15,3 2-4 16,8-5 4-16,3-8 0 0,1-6 0 15,3-6 1-15,-1 0-4 16,1-12 3 0,4-4 0-16,0-1 4 0,4 8-4 15,1 7 0-15,-3 2-5 16,-4 0 11-16,-5 18-6 16,-3 6 0-16,-6 2 0 15,0 2-1-15,-1-4 1 16,-1-2 0-16,3-6 12 15,-4-8-11-15,2-8 38 0,0 0-39 16,3-2 0 0,5-14 0-16,2-4 0 15,6 2 0-15,-4 2 0 16,-3 4 0-16,-11 4 0 16,-9 6 0-16,-8 2 0 15,-7 0 0-15,-3 0 0 0,-3 0 0 16,-3 0 0-16,-1 0 0 15,-11 0 0-15,-5 0-662 16,0-14-1499-16</inkml:trace>
  <inkml:trace contextRef="#ctx0" brushRef="#br0" timeOffset="22470.1">8782 16124 542 0,'0'0'1466'0,"0"0"-1130"0,0 0-188 15,0 0-60 1,0 0 21-16,0 0 25 16,38-18 87-16,-20 18-50 0,5 4-31 15,4 6-15 1,8 2-53-16,5 6-24 0,12 0-5 15,8-4-26 1,11 0 2-16,9-6-10 16,6-8-3-16,10 0 5 0,3-22-11 15,1-10 0-15,-6-4 0 16,-5 0 1-16,-12 2 14 16,-11 6-13-16,-14 7 5 0,-4 16 1 15,-8 5-7 1,-3 0 6-16,4 14 9 15,3 12-2-15,6 10 5 16,2-4-18-16,11 2 5 16,6-10-6-16,7-8-8 15,4-14 8-15,4-2-1 16,3-6 1-16,-4-20 9 0,0-6-8 16,-6-2 14-16,-6 6 27 15,-3 6 6 1,-8 8 10-16,-9 10 1 0,-4 4-13 15,-5 10-21 1,1 16-25-16,1 6 0 0,8 4 0 16,6-2 0-16,11-8 0 15,10-6 0-15,8-12 0 16,2-8 0-16,1 0 0 16,-8-10 0-16,-11-12 0 15,-15 4 0-15,-14-4-32 0,3-8-152 16,-13 6-282-1,-7-6-604-15</inkml:trace>
  <inkml:trace contextRef="#ctx0" brushRef="#br0" timeOffset="23495.81">16599 15677 1538 0,'0'0'622'0,"0"0"-128"16,0 0-7-16,0 0-208 0,0 0-60 16,0 0-101-16,0 0 26 15,31 50-13-15,38-20-67 16,31-2-64-16,36-10 0 15,35-10 0-15,12-8 0 16,-7-12 0 0,-22-12 0-16,-42 2 0 0,-25 0 0 15,-23 8 0-15,-6 6 0 16,5 0 0-16,8 6 0 16,4 2 0-16,-3 0 0 15,-3 10 0-15,0 8 0 0,2-2 0 16,5 2 0-16,1-4 0 15,4-8 0-15,-3-6 0 16,2 0 0-16,-1-6 0 16,-2-16 0-1,1-8 0-15,0 6 0 16,-2-2 0-16,-5 8 0 0,-2 6 0 16,-9 12 0-16,-6 0 0 15,-5 12 0-15,-7 12 0 16,0 6 0-16,3-2 0 15,2 2 0-15,6-8 0 0,5-8 0 16,7-6 0-16,4-8 0 16,3 0 0-16,5-4 0 15,6-14 0-15,-1 0 0 16,3-4 0 0,-5 8 0-16,-7 2 0 15,-15 6 0-15,-12 6 0 0,-15 0 0 16,-14 0 0-16,-17 18-75 15,0 0-443-15,-4 0-648 0</inkml:trace>
  <inkml:trace contextRef="#ctx0" brushRef="#br0" timeOffset="24802.28">2357 16812 1326 0,'0'0'1116'16,"0"0"-899"-16,0 0 161 16,0 0-107-16,0 0-114 15,0 0-79-15,0 0 34 16,13 8 2-16,5 10-13 16,4 4-20-16,3 0-27 15,8 6-33-15,3-2-5 16,6-4 2-16,7-8-18 15,0-4 1-15,7-10 0 16,-1 0-1-16,5-10 17 16,1-16-17-16,-3-6 8 0,-5 0-7 15,-3-6-1 1,-8 6 0-16,-7 6 0 0,-4 8 0 16,-4 12 8-16,-2 6-8 15,2 0 0-15,2 22 0 16,6 10 0-16,5-4 0 15,5 2 0-15,4-4 0 16,4-8 0-16,3-12 0 16,2-6 0-16,3-6 0 15,-2-20 0-15,1-6 0 16,0-8 0-16,-6 0 0 16,-2 4 0-16,-6 5 0 0,-3 13 0 15,-6 4 0 1,1 14 0-16,-2 0 0 15,1 5 0-15,6 18 0 0,6-1 0 16,6 5 0-16,6-9 0 16,5 0 0-16,2-10 0 15,1-6 0-15,-5-2 0 16,-1 0 0-16,-7 0 0 16,-6-2 0-16,-7-2 0 15,-5 4 0-15,-5 0 0 16,0 6 0-16,1 10 0 15,-1-2 0-15,0 4 0 16,2-4 0-16,-2-2 0 16,-2 2 0-16,0-6 0 15,-1 2 0-15,-1-6 0 0,-1 0 0 16,17-4 0 0,-8 0-515-16,-1-4-786 0</inkml:trace>
  <inkml:trace contextRef="#ctx0" brushRef="#br0" timeOffset="24939.26">5828 16862 2453 0,'0'0'1125'0,"0"0"-607"15,0 0-518 1,0 0 0-16,0 0 0 16,0 0 0-16,0 0 0 0,-38-28-288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4:07:12.648"/>
    </inkml:context>
    <inkml:brush xml:id="br0">
      <inkml:brushProperty name="width" value="0.05292" units="cm"/>
      <inkml:brushProperty name="height" value="0.05292" units="cm"/>
      <inkml:brushProperty name="color" value="#FF0000"/>
    </inkml:brush>
  </inkml:definitions>
  <inkml:trace contextRef="#ctx0" brushRef="#br0">14912 6258 215 0,'0'0'936'15,"0"0"-544"-15,0 0-44 0,0 0 122 16,0 0-130-16,0 0 8 16,0-60-47-16,0 54 19 15,0 0-95-15,0 4-24 16,0 0-201-16,0 2 0 15,0 0 0-15,0 0 0 16,0 0 0-16,0 2 0 16,0 10 0-16,0 6 0 0,0 0 0 15,22 0 0-15,14-6 0 16,15-10 0-16,12-2 0 16,12-8 0-16,3-18 0 15,2-2 0-15,-4 0 0 16,-9 4 0-16,-9 6 0 15,-9 8 0-15,-6 10 0 16,-8 0 0-16,-2 10 0 16,1 16 0-16,-3 4 0 15,0 6 0-15,0-2 0 16,3-1 0-16,1-6 0 16,6-4 0-16,3-10 0 15,8-4 0-15,3-5 0 16,6-4 0-16,1 0 0 0,7-13 0 15,2-7 0-15,1-4 0 16,-6-2 0-16,-3 2 0 16,-15 6 0-16,-12 6 0 15,-9 8 0-15,-9 4 0 16,-3 0 0-16,3 6 0 16,3 12 0-1,2 4 0-15,6 0 0 0,5-2 0 16,9-2 0-16,1-8 0 15,9-3 0-15,3-7 0 16,5 0 0-16,1-15 0 16,2-9 0-16,1-2 0 15,-3-2 0-15,-8 4 0 16,-10 6 0-16,-8 6 0 16,-7 6 0-16,-5 6 0 15,3 0 0-15,2 12 0 0,9 6 0 16,7 4 0-1,6 0 0-15,7-4 0 16,2-2 0-16,0-4 0 16,-2-4 0-16,-6-4 0 0,-6-4 0 15,-1 0-203-15,-14 0-268 0,-16 0-382 16</inkml:trace>
  <inkml:trace contextRef="#ctx0" brushRef="#br0" timeOffset="1470.3">3074 6920 1605 0,'0'0'634'0,"0"0"-340"15,0 0-43-15,0 0-38 16,0 0-68-16,0 0-6 0,0 0 30 16,-2-18 11-16,2 18-28 15,0-2-56-15,0 0-14 16,0 2-7-16,0-2-14 15,0 2-61-15,0-2 0 16,0 2 0-16,0 0 0 16,0 0 0-16,0 0 0 15,0 0 0-15,0 0 0 16,0 0 0-16,0 0 0 16,5 4 0-16,5 10 0 15,9 6 0-15,7 2 0 16,6 0 0-16,7-2 0 15,3-8 0-15,6-8 0 0,1-4 0 16,-3 0 0-16,4-20 0 16,-6-8 0-16,-2-2 0 15,-3 0 0-15,-6 4 0 16,-8 4 0-16,-8 6 0 16,-3 8 0-16,-6 8 0 0,5 0 0 15,3 4 0-15,4 16 0 16,7 4 0-16,4 2 0 15,4-2 0-15,2-4 0 16,-4-4 0 0,3-4 0-16,-1-2 0 15,3-6 0-15,-1-2 0 16,4-2 0-16,-1 0 0 16,-4 0 0-16,-3 0 0 0,-6-6 0 15,-7 2 0-15,-7 0 0 16,1 4 0-16,-3 0 0 15,3 0 0-15,3 10 0 16,6 8 0-16,6 4 0 16,0 2 0-16,6-4 0 15,1-2 0-15,1-8 0 0,4-6 0 16,-1-4 0-16,2 0 0 16,-5-6 0-16,2-8 0 15,-8 0 0-15,-2-2 0 16,-5 0 0-16,-1 0 0 15,-3 2 0-15,11 6-122 16,-6 4-345 0,-1 4-546-16</inkml:trace>
  <inkml:trace contextRef="#ctx0" brushRef="#br0" timeOffset="1602.28">5335 7289 785 0,'0'0'0'0</inkml:trace>
  <inkml:trace contextRef="#ctx0" brushRef="#br0" timeOffset="10098.34">10513 9667 1833 0,'0'0'516'15,"0"0"-401"-15,0 0 28 16,0 0 99-16,166 6-33 16,-66 6-79-1,35 0-40-15,44 0 21 0,26 2-3 16,16-4-9-16,8-1-12 15,-1 0-12 1,14 1-6-16,8 4-9 0,-1 4-27 16,-6 3-2-16,-18 1-7 15,-31-2-24-15,-49-7 6 16,-45-2-5-16,-44-8 7 16,-21 0 10-16,-6-3 1 15,-8 0 50-15,-3 0-69 16,-14 0 0-16,-2 0 0 15,-2 1 0-15,2 2 0 16,3-1 0-16,1 4 0 16,6 4-165-16,-3 0-394 0,-3-2-797 0</inkml:trace>
  <inkml:trace contextRef="#ctx0" brushRef="#br0" timeOffset="11567.09">14130 9553 1016 0,'0'0'784'16,"0"0"-468"-16,0 0-63 16,0 0-11-16,0 0 15 15,0 0-138-15,0 0-29 0,125 20-8 16,-98 0-41 0,-6 0 10-16,2-2-32 0,-1 0 5 15,7-4 33-15,7-4-6 16,11-6 6-16,18-4-8 15,12 0-31-15,14-6 9 16,12-14-15-16,4-4 18 16,-3-6 42-1,-6-2-27-15,-11 4 0 16,-10 2-16-16,-15 9-28 16,-8 12 21-16,-10 5-10 0,-6 0-11 15,-1 19 28-15,2 10-29 16,1 5 0-16,4-2 3 15,5-4-2-15,5-4-2 16,2-10 0-16,1-8 1 16,1-6-9-16,2 0 6 15,2-6 3-15,1-12 9 16,1-2-7-16,2-2-2 0,1 0 0 16,-5 6 0-1,-4 6-1-15,-7 8-1 0,-9 2 2 16,-2 12 6-16,-4 14-5 15,-3 6 6-15,3 0-7 16,-1-2 0-16,4-6-6 16,3-8 6-16,3-8 0 0,3-8 10 15,4 0-9-15,2-8 8 16,0-12-9 0,0-4 0-16,2-2 1 15,-2 2 6-15,-4 0 4 16,0 6 34-16,-6 4-12 15,-5 6 27-15,-10 8 2 16,-4 0-62-16,0 2 0 0,0 12 0 16,2 2 0-1,4-2 0-15,2-2 0 16,5-2 0-16,0-4 0 0,-2-4 0 16,-3-2 0-16,-7 0 0 15,-5 0 0-15,-11 0 0 16,-4 0 0-16,-6-2 0 15,-16-2-342-15,-11 0-958 0</inkml:trace>
  <inkml:trace contextRef="#ctx0" brushRef="#br0" timeOffset="12834.52">2987 10499 1326 0,'0'0'865'0,"0"0"-503"16,0 0 153-16,0 0-266 15,0 0-129-15,0 0-80 16,0 0-11-16,-10 12 11 15,27 8 5-15,8 2-10 0,6-1 2 16,4-5 29-16,8-9 8 16,8-3-13-16,11-4-16 15,10 0-22-15,8-4-2 16,5-10-13 0,2 0-7-16,-2-2 10 0,-6 0-11 15,-10 3 0-15,-9 0 8 16,-13 5-7-16,-7 4-1 0,-4 4 0 15,-3 0 2-15,4 12 2 16,2 6-4-16,6 4 0 16,6 1 6-16,7-4-5 15,5-7-1 1,5-6 0-16,11-6 0 16,3 0 11-16,7-10-11 15,2-12 0-15,5-4 18 0,-5-3-17 16,-4-2 42-16,-8 5-15 15,-13 2-28-15,-15 6 0 16,-12 8 0-16,-10 4 0 16,-10 6 0-16,-1 0 0 15,2 2 0-15,4 12 0 16,5 2 0-16,5-2 0 16,-1 0 0-16,4-2 0 0,0-4 0 15,-3-2 0-15,-5-2 0 16,-5 0 0-1,-6 0-141-15,-4 0-475 0,-10-4-673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4:11:27.517"/>
    </inkml:context>
    <inkml:brush xml:id="br0">
      <inkml:brushProperty name="width" value="0.05292" units="cm"/>
      <inkml:brushProperty name="height" value="0.05292" units="cm"/>
      <inkml:brushProperty name="color" value="#FF0000"/>
    </inkml:brush>
  </inkml:definitions>
  <inkml:trace contextRef="#ctx0" brushRef="#br0">18419 1820 1525 0,'0'0'347'15,"0"0"-114"-15,0 0 68 0,-123-7-125 16,83 7-72-16,-2 20 18 15,-3 7 64-15,1 9-32 16,-3 11 21-16,0 7-6 0,5 12-38 16,4 8-38-1,7 6-2-15,6 5-31 0,10 1-18 16,6 2-25-16,9-1-8 16,0-4 1-16,13 0-4 15,14-3 5-15,9-4-2 16,10-4-2-16,8-4 8 15,8-5-15-15,7-7 1 16,3-6 0-16,1-8 7 16,0-8 2-16,1-8-9 15,-3-12-1-15,-4-10-29 16,2-4 6-16,-1-8 5 16,0-22-33-16,-1-8 6 0,-2-12 39 15,-3-6-3-15,-6-8 3 16,-5-5 6-1,-9-3 0-15,-8-2 5 16,-10 2 3-16,-8 0-7 16,-7 2 42-16,-9-5 8 15,0-1-8-15,-9-6 5 16,-15-4-19-16,-7 0-7 0,-10-3-3 16,-3 7-19-16,-6 6 0 15,0 8 0-15,-6 9 0 16,-2 12 0-16,-2 7 0 15,-3 11 0-15,-3 13 0 16,-9 16 0-16,-31 30-197 0,17 21-527 16,8 7-665-16</inkml:trace>
  <inkml:trace contextRef="#ctx0" brushRef="#br0" timeOffset="402.47">18151 2450 1403 0,'0'0'1182'0,"0"0"-854"16,0 0-116-1,0 0-111-15,0 0-73 16,0 0-4-16,0 0-18 16,68 116-5-16,-53-95 16 0,1-9-10 15,-3-8 15 1,0-4 5-16,-3-7 20 0,-2-19 64 16,-4-6-12-1,-1-4-23-15,-3 4-7 16,0 4-3-16,0 10 38 0,0 8-16 15,0 10-10-15,-3 0-78 16,-1 8 0-16,0 20 0 16,0 12 0-16,-1 7 0 15,0 4 0-15,3 6 0 16,0-3-3-16,2 2-143 16,-7 12-152-16,3-12-300 15,-1-14-376-15</inkml:trace>
  <inkml:trace contextRef="#ctx0" brushRef="#br0" timeOffset="1066.33">18433 2623 2148 0,'0'0'854'0,"0"0"-651"16,0 0-40-16,0 0-118 15,0 0-13-15,0 0-26 16,-3 124-5-16,6-92 8 0,5-6-9 16,3-8-6-1,3-10-91-15,1-8 16 16,-1 0 60-16,-1-10-7 16,-4-16 11-16,-5-6 10 0,-4-4-20 15,0 2 12-15,-2 4 6 16,-11 4 9-16,-1 8 7 15,1 8 41-15,4 4 30 16,5 4 27-16,2 2-77 16,2 0-28-16,0 0-7 15,6 0-14-15,16 0 12 16,9 0-21-16,6 0-10 16,-4 0-35-16,-4-9-33 15,-10 1 55-15,-11 6 53 16,-8 2 48-16,0 0 87 0,0 9-29 15,-5 10-77-15,-2 8-11 16,3 0-18-16,4 2 7 16,0-3-5-1,0-6-1-15,4-4 11 0,12-8-12 16,-1-6-5-16,4-2 4 16,-2-4 0-16,-1-18 1 15,-1-4 1-15,-1-5 0 16,-3 0 10-16,-3-1-11 0,-2 8 0 15,-2 3 1-15,-4 10 0 16,2 7 14 0,-2 4-15-16,2 0-5 15,3 11-12-15,1 11 17 16,4 5 1-16,0 0 16 16,1 0-17-16,3-3 1 0,-3-6-1 15,-2-10-100-15,-2-4-271 16,-7-4-723-16</inkml:trace>
  <inkml:trace contextRef="#ctx0" brushRef="#br0" timeOffset="2366.4">19266 2027 1307 0,'0'0'316'15,"0"0"-63"-15,0 0-32 16,0 0-36-16,0 0-71 16,0 0 15-16,0 0 72 15,-110 18 30-15,104-18-66 0,2 0 6 16,1 0-13-16,3 0-33 15,0 0-23 1,0 0-21-16,16-8-42 16,21-10-18-16,21-10 4 15,45-18 20-15,53-25-24 16,60-23-4-16,34-14-2 16,1 0-14-16,-14 2 0 0,-35 13-1 15,-17 9-1-15,-38 14 0 16,-40 22-6-16,-35 13 7 15,-24 8 3-15,-3-4-2 16,-3 3-1-16,-2 1 0 16,-15 4 1-16,-9 9 5 0,-5 4-5 15,-7 4-1-15,0 2 0 16,-4 2-5-16,0 2-1 16,0 0-7-16,0-2-8 15,-8 0-3 1,-11-2-35-16,-6 0 2 15,-4 2 45-15,-5 2 3 16,3 0 9-16,4 0 0 0,7 0 0 16,7 0 48-16,5 0-1 15,8 0-22-15,0 0-14 16,4 0-5 0,15 0-5-16,8 10 13 0,4 0-13 15,2 0 15-15,1 2-15 16,-7 2-1-16,-5 3 5 0,-13 2-5 15,-9 12-1 1,-7 7-5-16,-91 42-48 0,1-6-249 16,-17-2-612-16</inkml:trace>
  <inkml:trace contextRef="#ctx0" brushRef="#br0" timeOffset="3060.04">17414 912 1443 0,'0'0'393'15,"0"0"-108"-15,0 0 65 0,-53-108-68 16,41 86-84 0,6 6-60-16,-1 6 43 0,5 3-37 15,0 6-53 1,2 1-41-16,0 0-50 0,0 12-8 16,13 18 8-16,14 14 11 15,8 14 4 1,12 12 27-16,9 10-8 15,7 6-19-15,3 7 6 16,3 1-21-16,-2-1 0 16,-5-3 9-16,-6-8-8 0,-9-8-2 15,-9-8-4-15,-11-10-47 16,-8-13 16-16,-7-13-41 16,-8-12-80-1,-4-14-54-15,-9-4-129 0,-11 0-317 0</inkml:trace>
  <inkml:trace contextRef="#ctx0" brushRef="#br0" timeOffset="3528.24">17303 762 1395 0,'0'0'484'0,"0"0"-174"16,0 0-15-16,0 0-48 15,0 0-90-15,0 0-60 16,0 0-72-16,-45-38-25 16,34 62-7-16,0 8 7 15,-3 6 5-15,-1 2-5 0,-1 0 2 16,3-4 26-1,-1-5 9-15,6-10-5 0,1-9-1 16,5-5-8-16,2-7 17 16,0 0 59-16,0-9 105 15,0-17-108-15,0-10-59 16,0-4 4-16,0-4-8 16,0 2-15-1,2 4 7-15,2 10 8 0,-1 6 8 16,1 8 4-16,0 3-20 15,4 6-12-15,2 0-13 16,9 5-10-16,7 0 9 16,12 0 2-16,11 0-1 15,7 9 0-15,10 3-2 0,8 2-5 16,6 4-124-16,30 18-209 16,-19-4-409-16,-14 4-935 0</inkml:trace>
  <inkml:trace contextRef="#ctx0" brushRef="#br0" timeOffset="4467.37">18031 2376 1453 0,'0'0'526'0,"0"0"-239"16,0 0 30-16,0 0-4 0,0 0-142 15,0 0-93-15,0 0-27 16,-82-4 15-16,55 28 10 16,-6 12 20-16,-12 10 9 15,-12 13-18-15,-20 10-32 16,-29 26-17-16,-33 25-29 16,-27 21-3-16,-13 5 7 15,3-14-13-15,11-20 2 0,24-19-1 16,29-19-1-16,24-18 0 15,28-16-6-15,15-4 6 16,1 1 2-16,4 0-2 16,4 2 0-16,18-11 0 15,10-8-15 1,8-8 15-16,0-6-24 0,0-4-47 16,0-2 19-16,11-7-11 15,4-18-2-15,3-18-34 16,5-12-17-16,-2-12-16 15,-1-5-55-15,-3 0 72 16,-9 6 75-16,-1 5 35 16,-5 10 5-16,-2 8 70 0,0 9 57 15,0 10 41-15,0 10-18 16,0 8-2-16,0 6-1 16,-7 0-60-16,-1 20-59 15,-11 16-28-15,2 14 0 16,-5 12 3-16,-3 7-3 15,2-1 0 1,6-4-1-16,1-4 7 16,3-12-7-16,7-8 1 0,2-14 0 15,4-9 3-15,0-7 4 16,0-6 13-16,17-4 7 16,12 0-11-16,10 0 14 15,13-4-6-15,10-12-18 0,9-3-4 16,6 4-2-16,16 12-150 15,-20 3-201-15,-17 3-587 0</inkml:trace>
  <inkml:trace contextRef="#ctx0" brushRef="#br0" timeOffset="5494.81">15697 3724 1324 0,'0'0'383'16,"0"0"-68"-16,0 0 2 16,0 0-45-1,-141-89-61-15,92 87-19 0,-9 2-56 16,-9 16-58-16,-4 23-39 16,-5 15-5-16,-11 26-8 15,13 0 11-15,7 10 6 16,7 6 8-16,23-13-9 15,1 9-18-15,14-6-1 16,13-1 2-16,9-5-10 0,0-6 2 16,31-6-5-16,13-6 3 15,19-8 4-15,11-8-8 16,13-9 4 0,8-11-15-16,8-11-2 15,1-8 1-15,3-7-5 16,0-12-3-16,-2-23 9 15,-7-11 0-15,-7-8 1 0,-10-8-1 16,-14-4 0-16,-11-2 0 16,-12-3 8-16,-9-2 25 15,-6-2 17-15,-6-3-4 16,-10 0-13-16,-7-5-1 16,-6 1-13-16,-4 0 8 15,-27 2 11-15,-16 0 20 0,-11 5-8 16,-8 7-25-1,-11 12-7-15,4 12-18 16,0 14 0-16,8 12 0 16,-2 10-143-16,16 4-226 0,11 0-643 15</inkml:trace>
  <inkml:trace contextRef="#ctx0" brushRef="#br0" timeOffset="6401.33">16623 621 1311 0,'0'0'370'0,"0"0"-65"15,0 0 53-15,0 0-80 16,-136-74-59-16,100 64-39 16,-6 0-52-16,-3 8-26 15,-5 2 31-15,-10 0-44 16,-5 22-10-16,-9 10-19 16,-1 12-3-16,-4 6 32 15,8 11-19-15,7 1-13 16,12 4-1-16,17 0-22 0,16 0-11 15,17 0-11-15,2-2-12 16,27 1 19-16,18-1-11 16,13-2-2-16,11-4 7 15,11-1-11-15,5-6-2 16,6-6 0-16,7-7-6 16,1-10 5-16,5-12-23 0,18-12 4 15,-13-4 19-15,3-12-10 16,0-18 11-1,-19-6 0-15,7-10-19 16,-8-4 19-16,-12-5 0 0,-15-3 1 16,-13-2 20-16,-11-2-10 15,-12-6 17-15,-9-2-7 16,-11-5 3-16,-9-3-10 16,-3-2-14-16,-25-4 0 15,-13 2 0-15,-9 3 0 16,-13 9 0-16,-9 8 0 15,-11 12 0-15,-25 8 0 16,-33 12 0-16,-38 25 0 16,-16 8 0-16,10 43 0 15,39 10 0-15,23 24-17 0,36-16-320 16,23-10-580-16</inkml:trace>
  <inkml:trace contextRef="#ctx0" brushRef="#br0" timeOffset="7266.7">22184 274 773 0,'0'0'1338'0,"0"0"-864"16,0 0-5 0,0 0-205-16,0 0-94 15,-138-5-71-15,82 16-55 16,-6 18-16-16,-2 11 4 0,1 12-4 16,7 14 16-16,12 8-5 15,13 11-6-15,17 1 0 16,14 2-21-16,18-4 1 15,36-6 2-15,40-2 0 16,39-9 5-16,32-19-11 16,9-20-2-16,-16-28-7 0,-38 0-16 15,-37-24-17-15,-21-2 1 16,-11-6 22-16,0-12 10 16,-4-13 10-1,-7-13 41-15,-29-26 26 16,-13-24 13-16,-54-25-90 15,-26-1 0-15,-7 23 0 0,-27 22 0 16,-4 34 0-16,-9 35 0 16,-32 32 0-16,0 42 0 15,-10 69 0 1,-9 37-155-16,44-18-602 0,31-14-1350 0</inkml:trace>
  <inkml:trace contextRef="#ctx0" brushRef="#br0" timeOffset="8300.07">19101 2815 537 0,'0'0'935'0,"0"0"-669"16,0 0 14-16,0 0 35 0,0 0 63 16,0 0-30-16,0 0-108 15,149 8-40 1,-95-8-54-16,17 4-41 16,31 2-29-16,47 4-26 15,52 10-16-15,33 6-2 16,13 4-8-16,3 4 10 0,-8 1-7 15,20 1 8-15,20 0-1 16,24-2-34-16,14 2 0 16,6 0 0-16,-10 0 0 15,-22-2 0-15,-31-1 0 0,-45-8 0 16,-64-9 0 0,-61-7 0-16,-47-5 0 15,-31-4 0-15,-8 0 0 16,-7 0 0-16,0 0 0 15,-10 0 0-15,-11-7 0 16,3-3 0-16,7 2 0 16,3 1 0-16,8-4-165 0,0 0-33 15,-2-8 6 1,-4-3 132-16,-7-6 60 0,-8 0 25 16,-3 0 45-16,-3 2 31 15,-2 2-28-15,3 0 11 16,3 2-19-16,1 2 22 15,7 4 23-15,1 2-110 16,5 5 0-16,3 4 0 16,4 2 0-16,2 2 0 15,0 1 0-15,0 0 0 16,0 0 0-16,13 0 0 16,9 4 0-16,7 8 0 15,9 4 0-15,4 2 0 0,1 4 0 16,-4 0 0-16,-5 2 0 15,-12 0 0-15,-11 0 0 16,-9 4 0-16,-2 4 0 16,-13 2 0-16,-11 4 0 15,-8 0 0-15,3 1 0 16,3-7 0-16,13-5-95 16,8-6-451-16,5-15-526 0</inkml:trace>
  <inkml:trace contextRef="#ctx0" brushRef="#br0" timeOffset="8598.61">24125 2875 2624 0,'0'0'753'15,"0"0"-465"-15,0 0-42 16,0 0-61-16,0 0-185 15,0 0 0-15,0 0 0 16,-53 82 0-16,48 7 0 0,0 27 0 16,5 22 0-1,0-9 0-15,0-29 0 0,10-28 0 16,-4-24 0-16,1 5 0 16,-1-3 0-16,1-4 0 15,-2-16 0-15,-5-14-56 16,0-14-121-16,0-2-42 15,-12-39-261-15,-3-4-364 16,-1-9-154-16</inkml:trace>
  <inkml:trace contextRef="#ctx0" brushRef="#br0" timeOffset="9333.12">24016 2801 2020 0,'0'0'779'0,"0"0"-283"16,0 0-176-16,0 0-78 15,0 0-109-15,0 0-64 16,0 0-52 0,9-48-17-16,42 48 6 0,41 0-6 15,52 0 11-15,57 0-11 16,26 0-5-16,16 0 4 16,-5 0-49-16,-15-2-27 15,3-8 16-15,-18 0-16 16,-21 0 46-16,-21-2 4 0,-44 4 21 15,-32 0 5 1,-33 2 2-16,-19 0 10 0,-2 0 52 16,-9-2 30-16,-6 2 15 15,-11 4-45-15,-8 0-63 16,-2 2 0-16,0 0 0 16,0 0 0-16,0 0 0 15,0 0 0-15,0 4 0 16,0 12 0-1,0 12 0-15,0 10 0 0,0 12 0 16,2 8 0-16,5 8 0 16,-1 5 0-16,4 3 0 0,-4 0 0 15,5 0 0 1,-2 0 0 0,2-3 0-16,0-1 0 0,-2-4 0 15,0-4 0-15,-4-6 0 16,-1-6 0-16,0-6 0 15,-4-9 0-15,0-7 0 16,0-5 0-16,-2-2 0 16,-25-6 0-16,-17 4 0 15,-18-3 0-15,-43 2 0 0,-44 4 0 16,-48 2 0-16,-19-4 0 16,4-6 0-16,15-8 0 15,16-6 0-15,7 0 0 16,9 0 0-16,12-2 0 15,30 0 0-15,32 2 0 0,24 0 0 16,15 0 0-16,0 0 0 16,-2 0 0-1,4 0 0-15,15 4 0 16,12 0 0-16,8 2 0 16,6-2 0-16,4-2 0 15,3 0 0-15,2-2-69 16,0 0-93-16,0 0-152 15,0-10-526-15</inkml:trace>
  <inkml:trace contextRef="#ctx0" brushRef="#br0" timeOffset="10199.52">24506 3164 515 0,'0'0'1290'15,"0"0"-762"1,0 0-260-16,0 0 37 15,0 0-124-15,0 0-26 16,0 0 30-16,0-6 10 16,0 6-34-16,0 0-52 0,0 0-37 15,0 16-51 1,0 20-20-16,0 12 17 16,-2 14-18-16,2 5 1 15,0-1 3-15,0-6-2 16,0-12-3-16,0-14 1 0,0-12-36 15,0-14-30-15,0-8-15 16,-2-2 4-16,-5-28-136 16,0-10 27-16,-2-10 77 15,-1-8 6-15,0-6 62 16,-1-4 41-16,-1-1 27 0,4 3 80 16,4 8 69-1,1 8 27-15,3 8-47 16,0 8-45-16,19 7-48 15,7 8-44-15,5 6-19 0,3 12-7 16,-1 1 7-16,-9 1-21 16,-4 23 19-1,-11 6-8-15,-9 9-1 0,0 1 10 16,-13 4-11-16,-14-2 0 16,-2-4 12-16,0-4-24 0,5-4-15 15,11-4-186-15,8-6-332 16,5-8-364-16</inkml:trace>
  <inkml:trace contextRef="#ctx0" brushRef="#br0" timeOffset="11068.05">24787 3291 1735 0,'0'0'657'0,"0"0"-306"16,0 0 3-16,0 0-165 15,-9 104-131-15,4-68-40 16,5 0-12-16,0-6-6 0,5-4-45 16,15-12-57-16,4-10-12 0,5-4 10 15,-2-10-20 1,-7-16 55-16,-9-6 69 0,-8-2 25 16,-3-2 122-1,-14 0-8-15,-10 6-27 16,-5 3 27-16,0 11-52 15,0 9 3-15,4 7-48 16,3 0-36-16,7 9 5 0,3 14-11 16,10 0 1-16,2 4 11 15,7-7 3 1,22-4 0-16,11-8 3 16,6-8-18-16,8 0 0 0,-2-17-10 15,-6-6-10 1,-11-4 19-16,-8 0-4 0,-11-1 5 15,-9 3 21-15,-5 5 12 16,-2 4 26-16,0 4-11 16,-2 6-15-16,-7 2 6 15,3 4-38-15,0 0-1 16,6 0-9-16,0 12-8 0,0 4 8 16,21 2-75-16,10 1 36 15,11-4-10-15,5 2-64 16,-5-2-26-16,-3 2 66 15,-13-2 40-15,-10 4 30 16,-12-1 12-16,-4 2 9 16,-4 2 80-16,-21 0-11 0,-2-2-33 15,2-2-9 1,6-6-24-16,3-4 0 16,9-8-11-16,5 0-1 15,2-14-109-15,0-18-135 16,19-14-114-16,4-10-21 15,6-11-91-15,0-5 169 16,-2 2 119-16,-4 6 182 16,-8 10 128-16,-6 12 186 0,-4 14 244 15,-3 11-11-15,-2 12-209 16,0 5-68-16,0 0-130 16,0 9-86-16,6 19-23 15,3 15 7-15,3 9 5 16,-4 8 23-16,1 0-22 15,-2 0 6-15,-2-6-50 16,-1-4 0-16,0-10 0 16,1-5 0-16,1-11 0 15,2-6 0-15,5-6 0 16,7-8 0-16,7-4 0 16,8 0 0-16,7-22-134 0,10-28-170 15,-12 3-321 1,-13 4-327-16</inkml:trace>
  <inkml:trace contextRef="#ctx0" brushRef="#br0" timeOffset="11227.84">25379 3202 2074 0,'0'0'821'0,"0"0"-330"15,0 0-215-15,0 0-128 16,0 0-86-16,121-46-22 15,-70 30-29-15,-2 0-11 16,-6 2-17-16,-16 4-134 16,-27 4-172-16,0 4-341 15,-16 2-628-15</inkml:trace>
  <inkml:trace contextRef="#ctx0" brushRef="#br0" timeOffset="12264.74">20618 2289 1859 0,'0'0'663'0,"0"0"-161"0,0 0-214 16,0 0-4-16,0 0-99 16,0 0-107-16,0 0-68 15,-47 7-10-15,37 31 0 16,-4 8 8-16,3 2-8 15,-1-6 0-15,6-8-11 0,1-12-41 16,3-7-38-16,0-10-18 16,2-5 6-16,0 0-8 15,0-12-66 1,0-16-189-16,0-8 183 0,0-10 124 16,0-6 58-1,0-6 39-15,0 0 120 0,-2 4 89 16,2 1-36-16,0 11 8 15,0 4-49-15,0 6-77 16,13 6-23-16,7 2-46 16,7 8-16-16,2 4-9 15,2 8-6-15,-4 4 5 0,-5 0-17 16,-6 12-11 0,-8 12 10-16,-8 6-19 15,0 6 38-15,-8 4-7 16,-15 4 8-16,-2 0-2 0,-1-1-31 15,4-5-73-15,4-6-36 16,7-6-54-16,7-6-110 16,4-6-25-16,8-8-143 15,13-4 87-15,0-2-350 0</inkml:trace>
  <inkml:trace contextRef="#ctx0" brushRef="#br0" timeOffset="13098.14">20785 2342 1033 0,'5'0'516'0,"-1"0"-234"15,0 0 22-15,0 0 18 16,0 0-61-16,-2 12 17 16,-2 8-84-16,0 6-62 15,0 6-8-15,0 4-67 16,2-3-43-16,4-6 5 0,3-7-18 16,7-5 5-16,1-12 3 15,6-3-3-15,-1-3-6 16,-2-22 8-1,-2-7-2-15,-9-4 13 0,-7-2-13 16,-2 2 5-16,0 6 10 0,-7 6-11 31,-3 10 23-31,-2 8 0 0,1 6-13 16,2 0-20-16,0 6-25 16,2 12 15-16,5 4 10 0,2-2 0 15,0 0 0 1,9-4 10-16,13-8-8 0,7-4-1 15,5-4 0 1,3 0-1-16,0-16 0 16,-4-6 1-16,-6-4 2 15,-5 2-2-15,-8 0 0 0,-8 6 20 16,-4 6-15-16,-2 6 8 16,0 4 17-16,0 2 13 15,-6 0 11-15,-6 0-37 16,3 14-17-16,1 2-1 15,3 6-10-15,5 0 2 16,7 0 7-16,24-2 1 0,11 0 0 16,10-4-10-1,1 0-37-15,-2-4-14 16,-10-2-16-16,-12 2 22 16,-16 2 8-16,-11 0-10 0,-2 4 33 15,-13 0 24-15,-14 0 3 16,-2-1 15-16,0-5-17 15,9-6 8-15,7-6 0 16,8 0 9-16,5-4-9 16,0-20-9-16,15-12-103 15,12-15-5-15,5-7-18 16,-1-10-21-16,0 2-10 16,-2 3 89-16,-7 9 68 15,-6 14 16-15,-5 10 120 16,-4 12 44-16,-5 6-8 0,0 8 11 15,-2 4-66-15,0 0-66 16,0 4-33-16,0 20-12 16,0 15 16-16,0 11 14 15,0 9-18 1,0 4 20-16,4-1-5 16,5-6-8-16,5-8 8 0,3-10 0 15,6-10-1-15,4-10-16 16,4-7-16-16,2-11 0 15,0 0-40-15,1-7-116 16,-3-15-126-16,-17-22-195 16,-8 4-253-16,-6 2-532 0</inkml:trace>
  <inkml:trace contextRef="#ctx0" brushRef="#br0" timeOffset="13267.83">21600 2326 1770 0,'0'0'832'0,"0"0"-267"15,0 0-214-15,0 0-171 0,0 0-96 16,0 0-53-16,128-73-20 16,-57 51-11-16,-11 4-229 15,-11 7-645-15</inkml:trace>
  <inkml:trace contextRef="#ctx0" brushRef="#br0" timeOffset="16026.66">25751 3519 1413 0,'0'0'478'0,"0"0"-137"0,0 0-24 16,0 0-74-16,0 0-10 16,0 0-52-1,-39-6-52-15,12 12 12 16,-4 12-5-16,-5 8-13 15,-2 6-40-15,5 8-8 0,4 2-39 16,6 5-11-16,12-4 13 16,11-4-16-16,0-5-10 15,18-10-12-15,15-8-9 16,7-12-10-16,7-4-17 16,3-6-17-16,-8-16 17 15,-7-2 5-15,-6-2 11 16,-11 0 19-16,-7 6-6 0,-4-1 7 15,-5 7 5-15,-2 5-4 16,0 2 18-16,0 5 18 16,0 2 5-16,-2 0-18 15,-7 14-24 1,3 11 6-16,-2 4-6 16,8 2-10-16,0-1 8 0,5-6-2 15,13-8-13 1,6-8-25-16,1-8 0 0,-2 0 21 15,-8-14 14-15,-4-8 7 16,-9-4 13-16,-2 0 7 16,-5 0-4-16,-12-1 16 0,-5 5-23 15,-1 4-2-15,1 6-7 16,6 5 1 0,6 4-1-16,5 2 0 15,5 1-1-15,0 0 1 16,0 0-26-16,5 0 26 0,14 0 33 15,4-3-3 1,1-1 3-16,1 0-20 0,-3 2-7 16,-4 2 6-16,-5 0-10 15,-1 0-3-15,0 14 1 16,0 8 0 0,-1 2-3-16,-5 1 3 0,1-6-21 15,-3-2 6-15,-4-5-6 0,3-8 21 16,-3-2-1-1,0-2 1-15,0 0 12 0,0 0-3 16,0-17-7-16,0-1 13 16,0-5-14-16,5-1 14 15,8-2-14-15,5 3-1 16,1 3 6-16,4 6-6 16,-3 6 0-16,-5 4-8 15,1 4 4-15,-5 0 4 16,-2 6-1-16,0 10-2 15,0 4 2-15,-2 0 1 16,-1-2-9-16,1 0 8 16,2-3-70-16,0-8-76 15,3-3-129-15,-2-4-95 16,5-10-199-16,-1-12-77 16,-5-1-304-16</inkml:trace>
  <inkml:trace contextRef="#ctx0" brushRef="#br0" timeOffset="16729.89">26298 3391 1343 0,'0'0'661'0,"0"0"-116"16,0 0-11-16,0 0-197 0,0 0-107 15,0 0-113-15,0 0 18 0,-17 68-50 16,17-18-29 0,6 4-28-16,5-4-28 0,-1-10 9 15,2-8-9-15,-3-10-6 16,-3-8-7-16,-2-10-29 15,-4-4 19 1,0 0 23-16,0-12-22 16,0-10 1-16,0-3-12 0,-2-4 1 15,0 5 32-15,2 4-9 16,0 4 2-16,4 4 6 16,13 4-6-1,4 4 6-15,4 4-4 0,4 0 3 16,-2 0 2-16,-3 0-10 0,-3 0-1 15,-6 0-55 1,-4 0-1-16,-6-6 31 16,-3 0 22-16,-2-4 10 15,0-2 2-15,0 0-7 16,-14 2 2-16,-3 2 7 16,-3 8 11-16,-3 0 11 15,4 10 2-15,0 18 8 16,9 8-11-16,4 2-9 15,6 0 1-15,0-4 1 16,23-12-5-16,8-10-9 0,2-12-16 16,3 0 7-16,-5-18 8 15,-2-9-4-15,-9-2 5 16,-1-1 29-16,-9 0 23 16,-3 4 20-16,-3 6-21 15,-4 6-12-15,2 8 8 16,-2 4-19-16,0 2-7 15,4 2-21-15,0 16 0 16,2 2-3-16,3 0 3 0,0-2-55 16,0-8-22-1,2-4 10-15,-2-6 32 0,0 0 23 16,0-4 12 0,-1-10 9-16,4-2-8 0,-1 4 6 15,2 2 7 1,1 4-14-16,6 6-2 0,2 0-8 15,0 0-32-15,3 0-161 16,-2 0-77-16,-2 0-316 16,-2 0-63-16,-9-8-146 0</inkml:trace>
  <inkml:trace contextRef="#ctx0" brushRef="#br0" timeOffset="16994.32">26939 3387 977 0,'0'0'637'0,"0"0"-307"15,0 0 162-15,-33-107-20 16,29 93-138-1,4 8-16-15,0 6-113 16,0 0-110-16,0 22-55 16,0 12 29-16,8 6-46 0,1 4-13 15,-5-3-9-15,1-9-1 16,-5-8 7-16,2-10-6 16,-2-8 8-16,0-6 67 15,0 0-76-15,0 0 0 0,0-16 0 16,0-6 0-16,9-6 0 15,9-2 0 1,8-2 0-16,8 2-69 16,20 2-309-16,-10 7-540 15,-4 7-960-15</inkml:trace>
  <inkml:trace contextRef="#ctx0" brushRef="#br0" timeOffset="17098.7">27284 3364 1362 0,'0'0'1266'0,"0"0"-739"15,0 0-214-15,0 0-289 16,0 0-24-16,0 0-1119 0</inkml:trace>
  <inkml:trace contextRef="#ctx0" brushRef="#br0" timeOffset="19668">23036 1037 1467 0,'0'0'576'0,"0"0"-267"15,0 0 55-15,0 0-10 16,0 0-64-16,0 0-87 16,-63-53-70-16,61 52-10 15,2 1-21-15,0 0-37 16,0 0-19-16,0 0-13 15,0 0-15-15,0 9-5 0,15 15-13 16,12 11 0 0,11 6 0-16,9 12 0 15,11 7 0-15,9 4 0 0,6 2 0 16,10 4 0-16,1 1 0 16,6 1 0-16,-1 2 0 15,-5 2 0-15,-1 2 0 16,-10 2 0-16,-3-1 0 15,-8-3 0-15,-4 0 0 0,-3-4 0 16,-1-5 0-16,-1-5 0 16,-4-8 0-16,-4-8 0 15,-8-8 0-15,-3-10 0 16,-12-8 0-16,-3-8 0 16,-11-4 0-16,-1-6 0 15,-5 0 0 1,0-2 0-16,-2 0 0 15,2 0 0-15,-2 0 0 0,2 0 0 16,-2 0 0-16,0 0 0 16,3 0 0-1,-3 0 0-15,3 0 0 0,-3 0 0 16,0 0-26-16,0-6-170 0,-14-6-329 16,-9 4-939-16</inkml:trace>
  <inkml:trace contextRef="#ctx0" brushRef="#br0" timeOffset="20099.64">24041 2541 1704 0,'0'0'521'16,"0"0"-284"-16,0 0-1 15,0 0 32-15,0 0-68 16,0 0-20-16,0 0 51 16,4-27-48-16,-4 27-60 0,7 0-24 15,5 0-57-15,13 0-18 16,13 0 9-16,9 2-33 16,11 6 15-16,5-2-15 15,1 2 0 1,-4-2-9-16,-4 1 9 15,-12 1-7-15,-6-3 6 0,-11 1-16 16,-5-2 11-16,-7 0-2 16,1 0 1-16,1-2 5 15,2 1-13-15,4-2-7 16,-1-1-10-16,2 0-22 16,-4 0 2-16,-2 0-28 15,-5 0-7-15,-4 0 26 0,-5 0 7 16,-4 0 9-1,0 0-59-15,0 8-107 16,-13 1-315-16,0-8-383 0</inkml:trace>
  <inkml:trace contextRef="#ctx0" brushRef="#br0" timeOffset="20398.22">24685 2202 1347 0,'0'0'1065'15,"0"0"-703"-15,0 0-27 16,0 0-121 0,0 0-37-16,0 0-89 15,0 0 17-15,-39-33 11 0,37 33-38 16,0 12-9-16,0 14-27 16,2 15-14-1,0 9 5-15,0 10-27 16,0 8 3-16,6-2 3 15,4 1-2-15,-2-7-10 0,1-6 0 16,-3-6 0-16,2-10 0 16,-4-6 0-16,-2-12 0 15,1-8 0-15,-3-6 0 0,0-6-81 16,0-12-218 0,-11-10-728-16</inkml:trace>
  <inkml:trace contextRef="#ctx0" brushRef="#br0" timeOffset="21099.65">23909 1453 2016 0,'0'0'586'16,"0"0"-373"-16,0 0-89 16,0 0-76-1,49-134-13-15,-29 86 0 0,-7-4 67 16,-4 2 24-16,-9 0 9 16,0 4-11-16,-4 6-7 15,-17 5-36-15,0 7-25 16,0 12-2-16,4 8-15 15,1 8 12-15,3 6-48 0,3 26-3 16,8 14-12-16,2 15 6 16,5 9 6-16,19 2 1 15,10-4-1-15,3-4 1 16,6-12-2-16,-1-11-3 16,-4-11 2-16,-2-10-17 15,-7-12-11 1,-7-6 13-16,-4-2 4 0,-5-10 5 15,-1-17 7-15,-6-5-4 16,-1-5 5-16,-3-2 1 16,-2-1-1-16,0 8 18 0,0 8 6 15,0 10 45 1,0 10 3-16,0 4-30 16,0 0-42-16,2 12-15 15,12 14 11-15,5 6 4 16,4 2 0-16,4-3 0 15,0-9-56-15,-1-15-121 0,3-13-106 16,-7-22-209-16,-8-8-393 0</inkml:trace>
  <inkml:trace contextRef="#ctx0" brushRef="#br0" timeOffset="21234.73">24216 868 2206 0,'0'0'778'0,"0"0"-436"15,0 0-94-15,0 0-248 16,0 0-147-16,0 0-402 16,0 0-679-16</inkml:trace>
  <inkml:trace contextRef="#ctx0" brushRef="#br0" timeOffset="21499.64">24533 965 1993 0,'0'0'711'0,"0"0"-202"16,0 0-170-16,0 0-105 15,0 0-107 1,0 0-52-16,0 0-1 16,-14 3-40-16,14 34-34 15,12 10 0-15,5 10 0 0,4 1 0 16,0-2 0-16,4-6 0 15,-3-10-140-15,1-14-109 16,-1-12-96-16,7-18-339 16,-7-22-38-16,-1-8-273 15</inkml:trace>
  <inkml:trace contextRef="#ctx0" brushRef="#br0" timeOffset="22334.07">24771 1034 876 0,'0'0'874'15,"0"0"-196"-15,0 0-38 16,0 0-184-16,0 0-201 15,0 0-93-15,0 0-69 16,-22-46-31-16,17 63-62 0,-1 4 0 16,-3 4 0-16,-7 1 0 15,1-2 0-15,2-6-3 16,1-6-34-16,6-4 23 16,3-6-7-16,3-2 20 15,0 0-11-15,0 0-17 16,0 0-1-16,7 0 3 15,9 0 18-15,3 0 8 16,8 0 1-16,4 0 0 16,3 12-1-16,3-1 1 15,2 2-1-15,-1-7-10 16,-1-6-70-16,-3 0-3 16,-8-6-27-16,-5-14 43 15,-10-4 50-15,-7-4-10 16,-4-3 26-16,0 3 2 15,-2 1 6-15,-11 4 29 16,1 10 29-16,1 4 10 0,5 5 29 16,2 4-11-1,1 0-49-15,3 10-43 0,0 15-20 16,0 3 19 0,11 4 1-16,16-5-11 0,11-4 4 15,9-10-115-15,10-8-65 16,5-5-13-16,6-12-181 15,-3-14-166-15,-10-10 188 16,-13 0 102-16,-10-3 257 16,-19 5 2-16,-11 2 301 15,-2 4 176-15,-5 4-126 0,-12 4-20 16,-5 6-68 0,1 6-102-16,0 8-38 0,-2 0-74 15,3 10-24 1,0 18-27-16,6 10 0 0,6 6-6 15,6 0 0-15,2-6-2 0,0-5 7 16,15-14-6 0,7-10 0-16,3-9-25 15,2 0 29-15,-4-24 3 16,-2-11 0-16,-10-7 7 16,-6-4 10-16,-5-4 8 15,-5-2 29-15,-19-6-6 16,-5-2-13-16,-4 2 12 0,-3 1-47 15,4 9 0-15,8 12 0 16,8 16 0-16,7 10 0 16,5 10 0-1,4 0 0-15,0 24 0 0,4 14 0 16,19 17 0-16,3 7-3 0,8 3 6 16,4 0-3-1,6-7 0-15,3-12 0 16,2-10 0-16,4-14-113 15,24-22-92-15,-15-10-155 16,-5-18-621-16</inkml:trace>
  <inkml:trace contextRef="#ctx0" brushRef="#br0" timeOffset="22466.09">26108 703 1908 0,'0'0'1380'0,"0"0"-894"16,0 0-164-16,0 0-322 0,0 0-24 15,0 0-564-15,0 0-941 0</inkml:trace>
  <inkml:trace contextRef="#ctx0" brushRef="#br0" timeOffset="23562.75">21692 836 1068 0,'0'0'159'16,"0"0"-159"-16,0 0-91 15,0 0-130-15</inkml:trace>
  <inkml:trace contextRef="#ctx0" brushRef="#br0" timeOffset="24067.6">21928 670 1818 0,'0'0'649'0,"0"0"-165"15,0 0-204-15,0 0-37 16,0 0-69-16,0 0-38 16,0 0-5-16,-2-4-14 15,2 19-53-15,0 14-64 16,15 7 0-16,5 8 0 15,1 4 0-15,-2-2 0 0,-3-4 0 16,-1-10 0 0,-3-10 0-16,-5-8 0 15,-5-7 0-15,0-7 0 16,-2 0 0-16,0 0 0 16,0-11 0-16,0-13 0 15,-13-10 0-15,-1-10 0 0,-3-10 0 16,-1-9 0-16,0-5 0 15,4-2 0-15,4 4 0 16,3 10 0-16,7 12 0 16,0 14 0-16,0 8 0 15,11 6 0 1,12 6 0-16,2 2 0 0,8 5 0 16,-2 3-99-16,-3 0-215 15,-6 3-145-15,-15 25-162 16,-7-2-111-16,0 2-174 0</inkml:trace>
  <inkml:trace contextRef="#ctx0" brushRef="#br0" timeOffset="24201.55">21935 786 582 0,'0'0'1107'0,"0"0"-613"16,0 0-118-16,0 0 94 0,0 0-243 15,0 0-58-15,0 0-70 16,122-8-51-16,-77-10-48 15,10-11-193-15,-10 8-606 16,-11 5-963-16</inkml:trace>
  <inkml:trace contextRef="#ctx0" brushRef="#br0" timeOffset="24400.31">22376 690 1094 0,'0'0'1307'0,"0"0"-730"15,0 0-344-15,0 0-29 0,0 0-107 16,0 0 29-16,0 0 9 16,24 116-21-16,-10-72-15 15,1 2-52-15,-1 2-32 16,1-2-15-16,1 9-69 16,-3-13-251-16,-8-12-629 0</inkml:trace>
  <inkml:trace contextRef="#ctx0" brushRef="#br0" timeOffset="25868.67">16347 970 2277 0,'0'0'862'0,"0"0"-351"15,0 0-258-15,0 0-60 16,0 0-193-16,0 0 0 16,0 0 0-16,29 58 0 15,-7-16 0 1,4 5 0-16,-1-1 0 0,-4-6 0 16,-6-10 0-16,-4-10 0 0,-4-8 0 15,-5-10 0 1,-2-2 0-16,0 0 0 15,-4-22 0-15,-19-8 0 16,-6-10 0-16,-2-8 0 16,-4-6 0-16,-3-4 0 15,5-3 0-15,1 3 0 0,10 10 0 16,8 6 0 0,14 7 0-16,0 6 0 0,18 0 0 15,15 4 0-15,7 0 0 16,3 7 0-16,-3 6 0 15,-7 10 0-15,-10 2-177 16,-14 14-98-16,-9 22 17 16,-3 13-117-16,-23 9-201 15,-6 2 196-15,1 2 121 16,6-6 203-16,6-7 56 16,5-12 195-16,10-6 114 15,4-13-13-15,0-9 8 16,0-4-12-16,8-5 1 15,13 0-48-15,4-5-104 16,6-13-84-16,4-4-26 0,5-3-31 16,-1-4-144-16,7 3-222 15,-8 6-486-15,-12 8-282 0</inkml:trace>
  <inkml:trace contextRef="#ctx0" brushRef="#br0" timeOffset="26166.5">16699 965 854 0,'0'0'1320'15,"0"0"-654"-15,0 0-342 0,0 0-47 16,0 0-104 0,0 0-83-16,0 0-18 15,49-25-50-15,-32 23-13 16,4 2-9-16,-1 0-4 16,-3 22 3-16,-1 8-28 15,-7 6-16-15,-7 7 9 0,-2-3 9 16,0-3 16-16,0-6 11 15,-8-9 2-15,3-10 91 16,3-6 15-16,2-6 9 16,0 0 5-16,0 0-122 15,15-10 0-15,19-10 0 16,11-10 0-16,10-4 0 16,21-2-113-16,-14 8-262 15,-14 10-539-15</inkml:trace>
  <inkml:trace contextRef="#ctx0" brushRef="#br0" timeOffset="27033.83">15411 4131 867 0,'0'0'1649'0,"0"0"-1138"16,0 0-273-16,0 0-78 16,0 0-106-16,0 0-47 0,0 0 35 15,47 108-9 1,-22-62-3-16,-6-2-18 15,-5-12 6-15,-5-10 30 0,-5-10 11 16,-4-9 7 0,0-3 40-16,0-5 90 15,-4-19-196-15,-17-14 0 0,-5-12 0 16,-3-14 0-16,-4-11 0 16,2-8 0-16,2-6 0 15,6 9 0-15,9 12 0 16,10 17 0-16,4 18 0 15,0 11 0-15,20 9 0 16,9 8 0-16,7 5 0 0,-1 0 0 16,-1 14-159-16,-5 12-92 15,-7 7-68 1,-15 34-253-16,-7-9-103 16,0 0-286-16</inkml:trace>
  <inkml:trace contextRef="#ctx0" brushRef="#br0" timeOffset="27072.31">15411 4131 1463 0</inkml:trace>
  <inkml:trace contextRef="#ctx0" brushRef="#br0" timeOffset="27163.72">15411 4131 1463 0,'91'138'694'0,"-91"-138"-310"0,2 0 143 0,8-12-303 0,7-10-27 0,10-10-57 0,4-7-101 16,5-7-39 0,13-13-180-16,-9 12-388 0,-9 13-389 0</inkml:trace>
  <inkml:trace contextRef="#ctx0" brushRef="#br0" timeOffset="27533.21">15794 4099 1438 0,'0'0'929'0,"0"0"-631"16,0 0 17-16,0 0-130 16,0 0-47-16,0 0-72 15,0 0-56-15,0 0-8 16,92-58-2-16,-67 51-9 15,-4 7-70-15,-3 0-22 16,-5 25-23-16,-5 7-2 16,-8 8 78-16,0 0 41 0,0-2 7 15,-2-8 90-15,-8-8 58 16,6-8-3 0,1-10 2-16,3-4-24 0,0 0-24 15,3 0-8-15,17-12-43 16,9-4-31-1,4-2 2-15,1 0-18 0,-1 6 0 16,-6 6 0-16,-8 6-1 16,-9 0-17-16,-10 8 2 15,0 22 2-15,-23 10-19 16,-45 36-64-16,5-8-187 16,-3-6-566-16</inkml:trace>
  <inkml:trace contextRef="#ctx0" brushRef="#br0" timeOffset="28765.62">19273 1070 1416 0,'0'0'564'0,"0"0"-219"16,0 0-5-16,0 0-8 16,0 0-124-1,0 0-29-15,0 0-53 16,-112 54-25-16,112-17-8 16,2 7 9-16,18 10-23 0,9 4 1 15,0 5-11-15,5-4-41 16,-1 0 6-16,-2-7-34 15,-4-4 0-15,-2-6 0 16,-8-6 0-16,-5-6 0 16,-8-6-53-16,-4-6-49 15,0-6-75-15,-14-8-72 0,-28-6-220 16,2-16-235-16,2-6-78 0</inkml:trace>
  <inkml:trace contextRef="#ctx0" brushRef="#br0" timeOffset="29332.41">19134 1564 1506 0,'0'0'630'16,"0"0"-140"-16,0 0-151 16,0 0-128-16,0 0-119 15,0 0-35-15,0 0-38 16,116-111-6-16,-71 75-13 0,-5-1-9 16,-7-2-34-16,-8 7-13 15,-14 4 40-15,-11 8 15 16,0 8 1-16,-2 4 33 15,-15 6 26-15,0 2-18 16,-1 0-32 0,5 2-8-16,4 10-1 0,2 2 8 15,7 0-8-15,0 0 20 16,2 0-8-16,18-2 7 16,10-4 10-16,1 0-28 15,2-4 5-15,0 0-6 16,-4 0-11-16,-4 0 1 15,-4 4-14-15,-6 4 3 16,-5 0 15-16,-2 4 4 16,-2-4 2-16,-4 1 1 15,1-4-1-15,-1-3 9 16,-2-3-9-16,2-3 6 0,2 0-6 16,4-6-2-16,2-15-10 15,1-5 5-15,3-6-2 16,-3-4 9-16,-5 2-7 15,-1 6 7-15,-2 6 27 16,-1 8 58-16,-2 8 47 16,0 4-18-16,0 2-39 15,0 0-33-15,9 10-30 0,1 8 20 16,9 8 8 0,0 2-31-16,4 2-1 15,-1-6-8-15,1-8-12 0,-2-8-37 16,-2-8-98-16,-4 0-90 15,-8-42-24 1,-5 2-469-16,-2 0-78 0</inkml:trace>
  <inkml:trace contextRef="#ctx0" brushRef="#br0" timeOffset="29497.46">19662 984 1979 0,'0'0'1040'0,"0"0"-553"0,0 0-268 15,0 0-133-15,0 0-86 16,0 0-122-16,0 0-128 0,41 17-539 16</inkml:trace>
  <inkml:trace contextRef="#ctx0" brushRef="#br0" timeOffset="30032.96">19912 1265 1886 0,'0'0'935'0,"0"0"-608"0,0 0-144 16,0 0-113-16,0 0-52 15,0 0-17-15,44-110 16 0,-42 83-17 16,-2 8 13 0,0-2 1-16,-4 7-14 0,-4 5 2 15,-4 3-2 1,3 6-5-16,1 0 4 15,0 11-21-15,4 11 21 16,4 7-8-16,0 1 9 16,2 0-5-16,16-6 5 15,5-6 0-15,4-8 6 0,2-10-6 16,-1 0 6-16,-4-6-5 16,-1-12-1-16,-8-4 12 0,-5-2-10 15,-6 2 16 1,-2 2 66-16,-2 2 19 15,0 3 2-15,0 5-21 16,0 6 0-16,0 3-1 16,0 1-47-16,0 0-36 15,0 1-17-15,0 12-7 16,11-1 24-16,5-2-1 0,1-2-59 16,1-4-46-16,3-2-32 15,-6-2-3 1,1 0 24-16,-3-10-31 0,-4-8-40 15,0-3-18-15,0 3 69 16,-5 3 55-16,0 7 41 16,-1 5 41-16,-1 3 12 15,5 0-12-15,4 0 24 16,7 3 1-16,4 2-25 16,5-2-34-16,18-3-230 15,-10-7-245-15,-1-7-301 0</inkml:trace>
  <inkml:trace contextRef="#ctx0" brushRef="#br0" timeOffset="30434.84">20542 928 1335 0,'0'0'805'0,"0"0"-239"0,0 0-89 15,0 0-218 1,0 0-46-16,0 0-70 0,0 0-37 16,-37-18 7-16,28 18-34 15,-3 0-79-15,-1 8 0 16,2 10 0-16,0 4 0 15,4 3 0-15,5 0 0 16,2-3 0-16,0-1 0 16,0-7 0-16,11-9 0 15,0-2 0-15,3-3-12 0,-4 0 12 16,4-17 12-16,-5-6-12 16,-3-4 0-1,-6-3 0-15,0-2 0 16,0-4 0-16,-10 0 0 15,-13-4 0-15,1 2 0 0,-2 6 0 16,1 8 0-16,7 7 0 16,5 12 0-16,5 5 0 15,6 0 0-15,0 8 0 16,0 16 0-16,17 6 0 16,8 6 0-16,2-2-48 15,6-2-105-15,3-10-75 16,15-12-107-16,-9-10-267 0,-6 0-205 0</inkml:trace>
  <inkml:trace contextRef="#ctx0" brushRef="#br0" timeOffset="31131.28">20698 740 1846 0,'0'0'796'0,"0"0"-271"15,0 0-215-15,0 0-121 16,0 0-109-16,0 0-52 0,0 0-28 15,-17 70 0 1,17-44 0 0,13-4-30-16,7-8-39 0,2-8-64 15,-2-6-29-15,-5 0 59 0,-3-6 41 16,-10-12 49-16,-2 0 13 16,0-2 13-16,-20-2 46 15,-2 2-1 1,-2-1-7-16,-1 2 16 15,2 2 28-15,8 2 29 16,3 3-35-16,8-1-29 0,4-1-8 16,0 0-52-16,0-5-5 15,16-3 4-15,1-1-12 16,2 5 7-16,-4 4 0 16,-1 6-4-16,-3 8 8 15,0 0-8-15,2 10 10 16,2 12 4-16,4 10 7 15,3 7 8-15,1 3-10 16,0 3-8-16,0 4 11 16,2 1-12-16,2-4 0 0,-1-2 7 15,-2-3-7 1,3-10 0-16,-2-7-1 16,-1-7-9-16,-4-9 10 15,-4-7-26-15,-3-1 8 16,-1-4 18-16,-8-18-12 0,-4-6-1 15,0-8 2-15,-4-4-8 16,-23-2 8-16,-7 4-1 16,-3 4 8-16,-4 6 4 15,5 7 9-15,3 10 16 16,8 3 20-16,8 4 5 0,8 0 25 16,6 2-6-1,3-5-29-15,0 2 0 16,5-8-40-16,13-2 0 15,2-3 0-15,2 0 0 16,-4 1 0-16,-3 5-59 0,-5 4-37 16,-6 6-9-16,-4 2-174 15,-11 10-443-15,-9 6-1007 0</inkml:trace>
  <inkml:trace contextRef="#ctx0" brushRef="#br0" timeOffset="32327.31">17960 1309 1086 0,'0'0'834'16,"0"0"-364"-16,0 0-171 0,0 0-36 15,0 0-76-15,0 0-94 16,0 0-59-16,0-28 1 15,14 8 2-15,1-4 2 16,-1-4-12-16,-3-2 1 16,-7 2 20-1,-4 0 3-15,0 1 12 0,-4 1 20 0,-15 7-26 16,0 1-17-16,-4 8-23 16,7 2 2-1,3 5 28-15,5 3-41 16,3 0-6-16,2 14 0 15,3 12-6-15,0 6 5 16,12 7 2-16,11 5 4 0,6 0 10 16,2 4-14-16,4-2 8 15,1-2-9-15,-1-2 1 16,-6-3 4 0,-4-6-5-16,-8-7-1 0,-5-5-39 15,-8-7-77-15,-4-6-114 0,0-8-28 16,-14 0-285-16,-7-2-281 15,-2-10-397-15</inkml:trace>
  <inkml:trace contextRef="#ctx0" brushRef="#br0" timeOffset="32895.64">18053 1448 1285 0,'0'0'677'16,"0"0"-104"-16,0 0-83 16,0 0-231-16,0 0-36 15,0 0-100-15,0 0-81 16,16-75-36-16,6 43 0 15,3-4-12-15,-3-4-33 0,-4-2-48 16,-7 4 13-16,-6 4 26 16,-5 7 30-16,0 9 8 15,0 7 10-15,-9 4 5 16,-1 6 24-16,4 1 7 16,4 0-15-16,0 0-14 15,2 0 0-15,0 5-6 0,0 8-1 16,13 1 22-16,5-2-7 15,6-4-7-15,3-4 10 16,0-2-17-16,2-2 8 16,-3 0-9-16,-3 0 0 15,-5 0 0-15,-5 0 0 16,-1 0 0-16,-4 0 0 16,-1 4-14-16,-3 2 13 15,0-2-1-15,2 1-4 16,-4-2 6-16,0-1 1 15,0-2 10-15,2 0 10 0,1 0-11 16,1-8-1 0,4-7-1-16,1-7-8 15,-5-1-1-15,1-8-14 16,-5 3 15-16,-2 5 4 16,0 5-4-16,0 5 6 15,0 9 34-15,0 4 5 16,0 0 9-16,5 0-34 15,4 14-14-15,6 4 31 0,3 3-31 16,4-6-1-16,0-1-5 16,-2-6-90-16,1-5-116 15,-8-3-66-15,-5-14-391 16,-2-4-198-16</inkml:trace>
  <inkml:trace contextRef="#ctx0" brushRef="#br0" timeOffset="33034.37">18398 866 1800 0,'0'0'856'16,"0"0"-369"-16,0 0-269 15,0 0-173-15,0 0-45 16,0 0-131-16,0 0-408 16,41-6-752-16</inkml:trace>
  <inkml:trace contextRef="#ctx0" brushRef="#br0" timeOffset="33932.65">18668 996 1972 0,'0'0'813'15,"0"0"-509"1,0 0-87-16,0 0-139 16,0 0-56-16,0 0-22 0,0 0 16 15,52-110-5 1,-52 86 1-16,0 4 18 0,-4 4-30 15,-10 2 11-15,3 10-11 16,2 4 1-16,0 0-2 16,2 14 0-16,1 10-14 15,6 8 13-15,0-2-3 16,0 0 4-16,8-6 1 16,11-6-12-16,5-8 11 15,4-10-5-15,1 0 5 16,-2-4 1-16,-2-14-14 15,-5-4 14-15,-7-2 6 16,-6 2-6-16,-5-2 33 0,-2 0 29 16,0 2-5-16,0 4 13 15,0 6-8-15,0 6 16 16,0 6-20 0,0 0-40-16,0 0-18 15,0 4-25-15,3 10 19 16,8 2-2-16,2-4 7 0,1 0-1 15,-1-8-38-15,1-4-11 16,-6 0 25-16,1 0 13 16,-3-8 13-16,2-6 0 15,-4-4 0-15,2 4 17 16,-3 2-17-16,-1 4 0 0,2 4 27 16,0 2-4-1,4 2-13-15,5 0 7 16,5 0-17-16,4 0 9 0,4 0-9 15,6-5 0-15,-1-2-4 16,-2-5 4-16,0-5-30 16,-7-1 12-16,-4-4-3 15,-4-2 21-15,-10-2 1 16,-4 0 0-16,0-2 20 0,0 0-21 16,-9 4 1-16,-7 4 16 15,3 10-16 1,2 4 38-16,2 6-18 15,0 0-15-15,1 16-6 16,-2 12-10-16,4 2 4 16,3 1 6-16,3-8-5 15,0-3 4-15,0-8-7 0,11-5 8 16,3-7 9 0,-3 0-9-16,3-7 0 15,-6-11 17-15,1-6-3 0,-5-4 13 16,-4-2 3-16,0-2 3 15,0-4 9 1,-10 2-23-16,-9 2-2 0,2 4 5 16,1 10-10-16,7 8 10 15,3 8-22-15,6 2-16 16,0 10-26-16,2 18 4 16,21 6-19-16,12 4-87 15,9-2-123-15,35-8-80 16,-10-12-370-16,-9-12-101 0</inkml:trace>
  <inkml:trace contextRef="#ctx0" brushRef="#br0" timeOffset="34559.75">19599 291 1385 0,'0'0'894'0,"0"0"-289"16,0 0-123-1,0 0-176-15,0 0-126 16,0 0-108-16,0 0-72 15,-31-13-19-15,31 32 10 16,0 0 8-16,10-2-13 16,3-8-28-16,3-2-9 0,-3-7-6 15,-2 0 20 1,-4-2 16-16,-3-14 21 16,-4-2 14-16,0-4-1 15,-4-3 11-15,-14-1-16 0,-3-2 2 16,2 2 0-16,-4-2-9 15,5 2 8-15,3 2 18 16,6 2 8-16,5 4 10 16,1 0-24-16,3 2-15 15,0 4-6-15,0 4-14 0,7 6 2 16,2 2-2-16,0 2 2 16,7 18 6-1,1 8 5-15,6 6 1 16,3 8 0-16,1 6-7 15,-2 0 7-15,1 2-2 16,-1-3 1-16,-1-5 0 16,1-6 1-16,-8-10 0 0,2-6 0 15,-6-10 0-15,-4-6 0 16,2-4 0-16,-2 0 1 16,-2-6 5-16,-1-12 2 15,-6-8-7-15,0-2 13 16,0-3-14-16,-18 2 0 0,-6 3-1 15,-2 4 1 1,-1 5 0-16,4 6 0 16,5 4 17-16,5 1 25 15,7 2 16-15,6 3 1 16,0-6-20-16,0-3-13 16,0-4-26-16,10-8 0 15,6-4-48-15,2 0-56 0,0 0-124 16,-1 4-265-16,-3 8-273 15,-7 10-668-15</inkml:trace>
  <inkml:trace contextRef="#ctx0" brushRef="#br0" timeOffset="34699.75">20135 116 2261 0,'0'0'646'0,"0"0"-614"0,0 0-32 15,0 0-676-15</inkml:trace>
  <inkml:trace contextRef="#ctx0" brushRef="#br0" timeOffset="35734.08">16329 2967 1850 0,'0'0'595'0,"0"0"-361"0,0 0 87 16,0 0-112-1,0 0-7-15,0 0-98 16,0 0-53-16,107-130-21 16,-92 88-15-16,-3 0 21 0,-10 0-23 15,-2 0 14 1,-14 1 12-16,-17 4-27 0,-6 1-1 16,-3 7-10-1,3 7 0-15,6 10 21 0,10 12 8 16,9 0-21-16,10 10 4 15,2 18-12-15,7 8 7 16,19 7 13-16,5 3 4 16,10 4 25-16,1 2-26 15,3 4-8-15,-3 0 11 16,0-2-16-16,-7-2 4 16,-6-6-9-16,-4-5-6 15,-9-9 0-15,-5-6-30 16,-7-8-85-16,-4-4-83 0,0-8-104 15,-15-6-304-15,-20-6-142 16,0-18 7-16,6-2-425 0</inkml:trace>
  <inkml:trace contextRef="#ctx0" brushRef="#br0" timeOffset="35747.28">16329 2967 1181 0</inkml:trace>
  <inkml:trace contextRef="#ctx0" brushRef="#br0" timeOffset="36265.71">16329 2967 1181 0,'125'67'663'0,"-128"-71"-50"0,3-1-231 0,0-3-71 0,0 1-103 15,5-9-78-15,17-7-53 16,5-7-47-16,6-6-30 0,3-6-24 15,-5-4-155 1,-6-2-108-16,-10 4-73 16,-10 1-15-16,-5 7 121 15,0 4 147-15,-14 10 101 16,-5 7 6-16,3 7 101 16,1 5 94-16,5 3-16 0,4 0-8 15,3 0-5-15,3 4-9 16,0 7-36-16,0-1-33 15,5-2-44-15,15-1 5 16,5-3-2-16,3-4-27 0,6 0-8 16,0 0-10-16,-3 0-1 15,-4 0 12 1,-6 0-12-16,-3 4 0 16,-5 5-1-16,-1 5-3 15,-3 2 3-15,-5 4 18 16,-2 0 16-16,0-2 17 15,-2-4-16-15,0-4 1 16,0-6-6-16,5-4-29 0,0 0 15 16,1-2 4-1,5-14-11-15,0-8 7 0,1-6-14 16,-1-5-2-16,-5-2-9 0,-1-3-18 16,-5 4 18-1,0 5 8-15,0 9 1 16,0 12 25-16,0 8 53 15,0 2-15-15,0 6-28 16,0 14-34-16,5 6 26 0,5 2-11 16,7-2-15-16,0-5-1 15,1-7 0 1,-1-8-123-16,4-6-133 16,-3-19-287-16,-7-4-337 0</inkml:trace>
  <inkml:trace contextRef="#ctx0" brushRef="#br0" timeOffset="36431.01">16852 2248 2080 0,'0'0'680'0,"0"0"-359"16,0 0-185-16,0 0-136 16,0 0-60-16,0 0-221 15,0 0-349-15,0 0-464 0</inkml:trace>
  <inkml:trace contextRef="#ctx0" brushRef="#br0" timeOffset="37199.58">17064 2418 825 0,'0'0'861'0,"0"0"-493"0,0 0-20 16,0 0-69-16,0 0-48 16,0 0-97-16,0 0-78 15,34-70 3-15,-34 48-4 0,0 2-7 16,0 2 17-1,-9 6-31-15,-2 6-10 0,-1 6 4 16,4 0-27 0,-1 14-1-16,4 9-8 0,5 10 8 15,0-1-1 1,0-2-4-16,14-6 4 0,10-6 0 16,0-10-8-1,5-8 9-15,-2 0 1 0,-2-8 7 16,-5-10 1-16,-5-4-8 15,-3-2 10-15,-8 0-3 16,-2 0 7-16,-2 2 18 16,0 0 6-16,0 8 1 15,0 4 25-15,0 6-25 16,0 4-11-16,0 0-29 16,0 0-14-16,0 2 7 15,0 6-4-15,11 2 11 0,1-4 0 16,-1-4-19-1,-3-2-28-15,1 0-5 16,-1-4 16-16,-2-13 36 16,0-1-1-16,-1 0 1 15,-3 3 8-15,2 2-8 16,-1 8 0-16,2 2 30 0,1 3-9 16,3 0 11-16,3 0-16 15,3 3-1-15,3 2-6 16,-1 4-9-16,1-5 0 15,-2-3 0-15,-5-1 0 16,-4 0 3-16,-3 0-3 0,0-5 1 16,-1-12 16-16,-1-2-17 15,0-8 0-15,3-1-18 16,-3 2-9-16,0 4 27 16,-2 4-6-1,3 10 6-15,-3 2 22 16,0 6 19-16,0 0-16 0,0 0-25 15,6 0-25-15,3 0 25 16,2 0-11-16,2 0 2 16,-2 0 8-16,-1 0-10 15,-4-6 11-15,-4-8 2 16,-2-4 7-16,0-4 22 16,-4 2-19-16,-18-2-3 15,-7 4-9-15,-11 8-18 16,-5 8-72-16,-24 24-159 0,13 18-325 15,7 8-405-15</inkml:trace>
  <inkml:trace contextRef="#ctx0" brushRef="#br0" timeOffset="38065.46">17258 2705 2109 0,'0'0'826'16,"0"0"-362"-16,0 0-233 0,0 0-171 15,0 0-48-15,0 0-12 16,0 0-1-16,31 126-23 15,-11-106-40-15,1-8-19 16,-2-12-19-16,-3 0 33 16,-5-4 57-16,-7-16 12 0,-4-4 15 15,0-2 23 1,-17 2 20-16,-6 0 11 16,-3 2-6-16,1 4-16 15,3 4 8-15,4 2-4 16,7 6-9-16,7 0 3 15,4 2-13-15,0-2-8 16,0-5-6-16,2-3-18 16,13-5 8-16,6-2-8 15,-2-1 0-15,1 4 0 0,-6 4-4 16,-3 4 3-16,-4 9-1 16,-5 1-5-16,2 0 6 15,0 0 2-15,6 9-1 16,5 11 24-16,3 6-23 15,5 9 8-15,-1 7 3 16,4 6-3-16,1 4 14 16,0 4-16-16,0 2-1 15,2 0-6-15,-2 0 0 16,2-1 0-16,-1-3-1 0,-1-4 1 16,-2-6 0-16,-3-8 1 15,-3-8-1-15,-2-8 0 16,-5-10-39-16,2-6-15 15,-5-4-3-15,0 0 15 16,0-18 33-16,0-4 3 16,-5-4 6-16,-2-4 0 15,-2 2-1-15,0-2 1 16,-4 2 8-16,-16-2 5 16,-4 2 17-16,-7 0-4 15,-8 2 1-15,1-1-8 16,1 5-18-16,3 2 7 15,8 7 4-15,7 0 3 0,6 5 3 16,7 2 4-16,2 2 2 16,4-2-3-16,0 2-21 15,0-4 0 1,0-2-10-16,8-4-8 16,11-4-17-16,4 0-61 15,4-2-52-15,0 0-113 16,0 2-277-16,-10 4-156 0,-3 6-496 15</inkml:trace>
  <inkml:trace contextRef="#ctx0" brushRef="#br0" timeOffset="38199.58">17846 2841 1317 0,'0'0'1131'0,"0"0"-598"15,0 0-347-15,0 0-186 16,0 0-90-16,0 0-1018 0</inkml:trace>
  <inkml:trace contextRef="#ctx0" brushRef="#br0" timeOffset="89964.89">862 4345 1445 0,'0'0'883'16,"0"0"-631"-16,0 0 48 15,0 0-43-15,0 0-153 0,0 0-35 16,6-6 29-16,19 8 19 16,6 12-6-1,5 4-36-15,1 7-24 0,0 0 8 16,-2 4-38-16,-4-6-2 16,-4-2-11-16,-7-7-8 15,-2-8 41-15,-3-6 5 16,10-9 7-16,10-28 34 0,32-42-87 15,36-47 0 1,41-58 0-16,24-19 0 16,-1 6 0-16,-18 31 0 15,-46 56 0-15,-30 32 0 16,-29 27 0-16,-15 17 0 0,-4 4 0 16,-4 8 0-16,-6 6 0 15,-11 12 0-15,-4 4 0 16,5 0 0-16,2 2 0 0,12 20-186 15,2-4-385 1,-5-2-827-16</inkml:trace>
  <inkml:trace contextRef="#ctx0" brushRef="#br0" timeOffset="96499.65">13158 8809 1887 0,'0'0'364'16,"0"0"-49"-16,0 0 165 15,0 0-229-15,0 0-88 16,0 0-64-16,-42-8-43 15,55 8 32-15,28 0 37 16,39 6-34-16,58-6-22 16,69-8-34-16,43-22-20 0,8-13-5 15,-15 2-9 1,-41 6-1-16,-43 7 3 0,-48 10 3 16,-42 9-12-1,-28 2-18-15,-12 3-36 16,-16 2 30-16,-13 2 0 15,-31 0 12-15,-52 4-44 0,-42 14-92 16,-39 6-1-16,-23 6-222 16,2 2-290-16,8 0 53 15,55-5-73-15,28-7-485 0</inkml:trace>
  <inkml:trace contextRef="#ctx0" brushRef="#br0" timeOffset="96766.05">13488 8843 804 0,'0'0'629'15,"0"0"-301"-15,0 0 53 16,-118 32-36-16,118-24-101 15,14 0-34-15,34-2 10 16,37 0-49-16,44-4-86 16,61-2-53-16,32-12-1 0,10-16-30 15,-9-4 8-15,-32 2 4 16,-21 6-11-16,-43 6-2 16,-42 8 0-16,-41 6 6 15,-21 4-6-15,-15 0 6 16,-8 0 25-16,0 6 166 15,-11 4-71-15,-15 2-50 16,3-2-50-16,8 0-26 16,15-2 0-16,42-8-285 15,16 0-381-15,13 0-479 0</inkml:trace>
  <inkml:trace contextRef="#ctx0" brushRef="#br0" timeOffset="97033.2">19232 8789 2186 0,'0'0'498'16,"0"0"-364"-16,0 0-83 16,0 0-36-16,0 0-11 15,0 0-4-15,0 0-172 16,31-13-528-16</inkml:trace>
  <inkml:trace contextRef="#ctx0" brushRef="#br0" timeOffset="97932.77">18466 8538 776 0,'0'0'304'0,"0"0"-109"0,0 0-16 16,-120-38 24-16,95 32 66 16,5 4-6-1,2 0 49-15,2 2 67 16,3 0-9-16,4 0-29 15,4 0-62-15,5 0-114 16,5 0-104-16,57 0-61 16,70-12 0-16,87-10 0 0,45-4 0 15,24-4 0-15,-21 6 0 16,-44 9 0-16,-33 5-56 16,-59 6-88-16,-53 4-76 15,-47 0 40-15,-31 0 40 0,-33 0 118 16,-70 14 22-1,-70 11 0-15,-41 5 15 0,-20 0-15 16,15 0 0-16,28 0-1 16,10-2-136-1,19 0-189-15,30-6-40 16,36-4 111-16,27-6 161 16,15 0 94-16,4 2 68 15,3 3 201-15,7-2 65 16,22 3-27-16,18-1-102 15,22 1-40-15,58-4 61 0,61-10-86 16,66-4-47 0,32-22-32-16,10-14-40 0,-20-3-4 15,-42 7-17-15,-40 8-15 16,-47 4-27-16,-39 10-69 16,-32 2-116-16,-29 8-32 15,-15 0-263-15,-30 0-97 0</inkml:trace>
  <inkml:trace contextRef="#ctx0" brushRef="#br0" timeOffset="98998.79">3540 10212 1741 0,'0'0'573'0,"0"0"-324"16,0 0 44-16,0 0 3 15,0 0-148 1,0 0-100-16,0 0 13 15,75-9-37-15,-23 35 3 0,8 6 9 16,0 4-34 0,3-2 3-16,-1-6-5 0,-2-8 0 15,0-10 3-15,1-10-3 16,3-4 0-16,5-32 36 16,9-14-36-1,4-13 16-15,3-2-16 0,-4 4 1 16,-17 11 0-16,-18 16-1 15,-17 14 0-15,-12 14 24 16,-9 6 20-16,1 10 5 16,5 20 37-16,3 10-25 0,10 2-15 15,8 3-46-15,13-12 0 16,12-11 8-16,29-22 1 16,34-28 1-1,-3-24-4-15,-9-6 0 0,-16-2 2 16,-32 12-8-16,-5 2-1 15,-11 3 0-15,-22 16-12 16,-25 17-34-16,-31 24-161 16,-23 20-419-16,-8 6-611 0</inkml:trace>
  <inkml:trace contextRef="#ctx0" brushRef="#br0" timeOffset="100933.08">203 8789 1872 0,'0'0'515'0,"0"0"-295"15,0 0 118-15,0 0-128 16,0 0-96-16,0 0 17 16,-39-113 10-16,39 104 11 15,0 2 23 1,0 5-70-16,0 1-27 0,0 1-33 15,0 0-45 1,2 15 0-16,19 21 0 0,10 19 0 16,2 17 0-1,3 12 0-15,-5 3 0 0,-4-1 0 16,-5-6 0-16,-1-10 0 16,-4-12 0-16,-3-14 0 0,-1-10 0 15,-5-12 0 1,2-8 0-16,-1-7 0 15,-1-7 0-15,1 0 0 16,9-3 0-16,5-21 0 0,6-7 0 16,2-12 0-16,-2-1-29 15,-2 2-95-15,-8 8-109 16,-3 8 23-16,-3 10-128 16,3 8-272-16,-5 4 4 15,0 2-579-15</inkml:trace>
  <inkml:trace contextRef="#ctx0" brushRef="#br0" timeOffset="101803.17">875 8893 1759 0,'0'0'758'16,"0"0"-389"-16,0 0-6 15,0 0-117-15,0 0-75 0,0 0-24 16,-115-34-56-16,101 58-61 15,5 12-30-15,5 12 0 16,4 2 10-16,0 1 3 16,6-9 10-16,12-10-11 15,4-12-3-15,-2-10-9 16,1-10 6-16,-2 0-5 0,-1-10 14 16,-2-19 8-16,-3-3 27 15,-4-1-50 1,0-2 0-16,-5 8 0 15,-1 6 0-15,-1 9 0 16,1 8 0-16,3 4 0 16,9 0 0-16,8 10 0 15,8 6 0-15,4 0 0 0,4-3 0 16,-6-9-44-16,-4-4-92 16,-7-11-74-16,-8-23 37 15,-10-12-8-15,-4-12 64 16,-4-10 81-16,-21-10 23 15,-15-20 13-15,-3 5 37 16,-5-3 32-16,-2 4 1 16,15 27 26-16,2 11 80 15,14 22 7-15,13 22-87 16,6 10-29-16,11 18-52 0,25 24 17 16,10 16 5-1,10 13-16-15,5 5-10 16,1-4-11-16,-2-6 0 15,-2-12 0-15,-5-14-11 0,-4-13 11 16,-7-18 0-16,-5-9-7 16,-8-4 5-16,-10-23-8 15,-7-11-14-15,-12-11 12 16,0-3 4-16,-10-4 8 16,-17 4 11-16,-2 5-5 15,4 18 4-15,4 11 37 16,10 18-47-16,6 0 0 15,5 28 0-15,8 16 0 16,15 12 0-16,8 4 0 16,8-6 0-16,1-10 0 0,2-13-20 15,-1-20-5-15,-6-11 8 16,-6-1 17-16,-7-30 6 16,-6-5-5-16,-10-8 16 15,-6-2-3-15,0-2-13 16,-4 6 22-16,-7 6-23 15,-1 10 0-15,8 10 0 16,2 10 0-16,2 6 0 16,0 0 0-16,18 14 0 15,9 10 0-15,6 4 0 0,7 0 0 16,0-4 0 0,-2-4 0-16,0-6-9 0,-9-6-84 15,-7-8-177-15,-15-8-69 16,-7-16-301-1,0-2-113-15</inkml:trace>
  <inkml:trace contextRef="#ctx0" brushRef="#br0" timeOffset="101964.51">976 8303 2528 0,'0'0'695'15,"0"0"-316"-15,0 0-110 16,0 0-196-1,0 0-73-15,180-130-1 16,-107 74-380-16,-6 2-963 0</inkml:trace>
  <inkml:trace contextRef="#ctx0" brushRef="#br0" timeOffset="102098.65">1922 7846 2604 0,'0'0'963'15,"0"0"-742"-15,0 0-137 16,0 0-84-16,0 0-341 16,54 115-751-16</inkml:trace>
  <inkml:trace contextRef="#ctx0" brushRef="#br0" timeOffset="102366.12">922 9665 1609 0,'0'0'1741'0,"0"0"-1360"16,0 0-16-16,0 0-365 15,0 0 0-15,0 0 0 16,0 0 0-16,189-139 0 15,-48 53 0-15,-5 2 0 16,-12 8 0-16,-22 8 0 16,-21 6-270-16,-16 9-541 15,-16 12-160-15</inkml:trace>
  <inkml:trace contextRef="#ctx0" brushRef="#br0" timeOffset="102600.15">855 9906 2909 0,'0'0'371'0,"0"0"98"15,0 0-258-15,0 0-125 16,119-42-36-16,-15-8-50 16,37-27 0-16,25-23 0 15,-12 2-3-15,-31 13-69 0,-43 21-92 16,-29 16-98-1,7-28-337-15,-11 10-183 0,-9 6-1012 0</inkml:trace>
  <inkml:trace contextRef="#ctx0" brushRef="#br0" timeOffset="102734.51">2304 8988 2861 0,'0'0'810'15,"0"0"-560"-15,0 0-75 16,0 0-175-16,0 0-146 0,0 0-656 0</inkml:trace>
  <inkml:trace contextRef="#ctx0" brushRef="#br0" timeOffset="-187868.75">13071 18071 1809 0,'0'0'495'16,"0"0"-269"-16,0 0 99 15,0 0-88 1,0 0-120-16,0 0-66 0,0 0-16 15,0-10 21 1,8 6-6-16,2 0-11 16,6 4 27-16,4 0-20 0,7 0-1 15,8 12-15-15,6 6-12 16,7 2 15-16,8 2-16 16,7 0-16-16,3-4 15 15,3-10-16-15,1-8-1 16,-3 0-6-16,-3-10-16 15,-6-16 14-15,-9-4-10 0,-4-2 17 16,-10 2-5-16,-8 8 8 16,-7 4-2-16,-11 12 1 15,-2 6 0-15,-5 0 27 16,2 6-5-16,3 16 14 16,4 0 18-16,7 4-31 15,4-4 1 1,7-8-12-16,9-3-11 15,5-11 31-15,5 0-23 0,2-7-8 16,-4-11 11-16,-1-4-6 16,-5 0-6-16,-7 4 0 15,-6 6 0-15,-7 2 0 16,-2 10 0-16,-2 0 0 0,-3 14 17 16,5 8-15-16,1 4 8 15,8 2-10-15,7-8-1 16,2-6 1-16,4-8 0 15,0-6 0-15,-1 0 11 16,0-14-2-16,1-4-8 16,-5 0-1-16,-1-4 1 15,-5 8 19 1,0 0-13-16,-4 6 8 0,1 8 17 16,3 0-14-16,3 0 16 15,5 8-17-15,5 6-17 16,5-4 0-16,7 2 0 15,1-6 0-15,3-6 0 16,0 0 0-16,-4 0 0 0,-6 0 0 16,-5-6 0-16,-11-2 0 15,-8 4 0-15,-7-2 0 16,-3 2 0-16,-3 4 0 16,0 0 0-1,3 0 0-15,-1 0 0 16,3 0 0-16,-3 6 0 15,-1-2 0-15,-6 0 0 0,-4-4 0 16,0 4 0-16,-2-4 0 16,-6 0 0-16,-12 0-209 15,-7 0-1017-15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20:35.447"/>
    </inkml:context>
    <inkml:brush xml:id="br0">
      <inkml:brushProperty name="width" value="0.05292" units="cm"/>
      <inkml:brushProperty name="height" value="0.05292" units="cm"/>
      <inkml:brushProperty name="color" value="#FF0000"/>
    </inkml:brush>
  </inkml:definitions>
  <inkml:trace contextRef="#ctx0" brushRef="#br0">12256 11462 2402 0,'0'0'856'0,"0"0"-528"0,0 0-112 15,0 0-76-15,0 0-65 16,0 0-38-16,56-30 5 16,-45 28-42-16,-3 2 0 15,0 0 0-15,-2 0 0 16,1 10 0-16,7 10 0 0,1 8 0 31,5 4 0-31,4 0 0 0,3 0 0 0,4-6 0 16,6-8 0-16,4-10 0 15,8-8 0-15,7 0 0 16,6-22 0-16,5-10 0 16,5-4 0-16,-3-2 0 15,-5 2 0 1,-4 6 0-1,-10 10 0-15,-10 14 0 0,-7 6 0 16,-4 3 0 0,0 22 0-16,2 3 0 0,5 0 0 15,9-4 0-15,5-8 0 16,8-12-36-16,5-4-5 16,1-8-28-16,3-16 2 15,-5-6 13-15,-2-2 15 16,-4-2 28-16,-2 4 1 15,-10 5 10-15,-5 10 1 16,-10 11-1-16,-10 4 27 16,0 5 16-16,-4 17-13 15,5 5 0-15,5 3-21 16,6-4-8-16,7-4 1 0,4-8 4 16,7-6-2-16,5-8 3 15,1 0-7-15,3-2 0 16,-2-12-20-16,2-4-1 15,-3-2 15-15,4 0-5 16,-4 3 11-16,-4 8 1 16,-6 7-1-16,-3 2 30 15,-4 11 7-15,-3 14-10 16,6 3-3-16,1-4-22 16,3-4-1-16,4-8-1 0,2-12 0 15,3 0-50-15,5-32-148 16,-10-6-333-16,-13-1-644 0</inkml:trace>
  <inkml:trace contextRef="#ctx0" brushRef="#br0" timeOffset="1500.57">2522 12541 5 0,'0'0'2343'0,"0"0"-1670"16,0 0-204-16,0 0-124 15,0 0-84-15,0 0-261 16,0 0 0-16,2 10 0 15,16 16 0 1,6 8 0-16,7 4 0 0,2 4 0 16,4-4 0-16,-2-8 0 15,1-8 0-15,-1-7 0 16,1-14 0-16,2-1 0 16,0 0 0-16,4-18 0 0,0-6 0 15,5-4 0-15,0 0 0 16,4 2 0-16,1 8 0 15,-2 10 0-15,2 8 0 16,0 0 0-16,-4 22 0 16,-3 8 0-16,-3 0 0 15,-9-2 0-15,-1-4 0 16,-8-6 0-16,3-8-8 16,-2-8 7-1,6-2 0-15,2 0-5 0,7-18 5 16,5-4 0-16,-1-4-6 15,-2 0 7-15,-1 2-6 16,-10 6 6-16,-4 8 2 0,-5 8 27 16,-2 2-29-16,3 2 0 15,6 16 0 1,6 6 0-16,7 0 0 16,3 0 0-16,4-6 0 0,2-6 0 15,3-8 0-15,-3-4 0 16,2 0 0-16,-3-13 0 15,-4-10 0-15,-1-1 0 0,-5 0 0 16,-7 0 0 0,-2 6 0-1,-4 6 0-15,-2 6 0 0,-3 6 0 16,5 0 0-16,-1 0 0 0,8 14 0 31,24 4-48-31,-5-4-479 16,-4-6-460-16</inkml:trace>
  <inkml:trace contextRef="#ctx0" brushRef="#br0" timeOffset="1634.4">5496 12645 2023 0,'0'0'394'15,"0"0"-394"-15,0 0-102 0</inkml:trace>
  <inkml:trace contextRef="#ctx0" brushRef="#br0" timeOffset="15467.5">14729 15388 952 0,'0'0'256'15,"0"0"-127"-15,0 0 8 16,0 0-7-16,0 0-46 16,0 0 45-16,0-6 60 15,0 2 74-15,0 0 25 16,0 4-14-16,0-4 1 15,2 2-59-15,0 2 7 16,0 0-43-16,2 0-90 16,4 0-34-16,3 6-7 0,7 8-26 15,5 6-10 1,5 0-11-16,6-2-2 0,6-6-30 16,6-6-44-1,6-6 13-15,4 0 11 0,0-16 26 16,-1-6 24-16,-2-4-1 15,-1 0 1-15,-6 0 8 16,-3 4-8-16,-10 6 21 16,-4 8-3-16,-4 8 5 15,-3 0 14-15,2 8-4 16,5 12-3-16,5 2-10 16,1 4-20-16,8-4-8 0,3-8 2 15,6-6-3-15,4-8 3 16,4 0-24-16,3-12 8 15,1-12 13 1,1-2-8-16,-5-2 16 0,-4 2 0 16,-14 6 1-16,-9 6 9 15,-8 10 24-15,-10 4 10 16,-1 0-1-16,-4 16-16 16,4 4 10-16,1 6-15 15,4 0-15-15,0-4 3 16,8-4-8-16,6-6 0 15,5-6-1-15,9-6-1 16,5 0-1-16,3-14 1 0,5-4-2 16,2-4 2-16,1 0 2 15,-7 4 5-15,-11 6-6 16,-10 6 1-16,-8 6 10 16,-10 0 48-16,-1 4-59 15,-1 14 0-15,6 0 0 16,1 2 0-16,3 0 0 15,6-6 0-15,3-2 0 16,3-6 0-16,1-6 0 16,0 0 0-16,-3 0 0 15,-15-22-126-15,-9 4-366 16,-11 0-684-16</inkml:trace>
  <inkml:trace contextRef="#ctx0" brushRef="#br0" timeOffset="17104.84">3546 15352 2512 0,'0'0'643'15,"0"0"-484"-15,0 0 53 16,0 0-42-16,119 30-107 16,-72-10-36-16,-1 6-7 15,-4 4-20-15,1-4 0 16,-1-2 0-16,8-6 1 16,5-10 12-16,10-8-4 15,12 0-1-15,13-18-7 16,5-4-1-16,3-4 0 15,-2 4-1-15,-11 6 1 16,-11 10 7-16,-14 6-6 0,-14 4 1 16,-4 22-2-16,-5 10-6 15,-4 8 0-15,3 1 5 16,3-1 1-16,4-2 0 16,4-6 2-16,6-10 5 15,3-8-7-15,5-10-4 16,-1-8 4-16,-1 0 1 15,-5-18-1-15,-3-4 10 16,-7 0-8-16,-5 0 4 16,-6 8-6-16,-1 0-3 15,-9 6 1-15,2 8-4 16,-2 0 5-16,-1 0 1 0,7 0-96 16,22 8-201-16,-4-2-402 15,-3-6-511-15</inkml:trace>
  <inkml:trace contextRef="#ctx0" brushRef="#br0" timeOffset="17235.99">6276 15777 2067 0,'0'0'617'16,"0"0"-290"-16,0 0-227 0,0 0-100 16,0 0-1106-16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21:25.947"/>
    </inkml:context>
    <inkml:brush xml:id="br0">
      <inkml:brushProperty name="width" value="0.05292" units="cm"/>
      <inkml:brushProperty name="height" value="0.05292" units="cm"/>
      <inkml:brushProperty name="color" value="#FF0000"/>
    </inkml:brush>
  </inkml:definitions>
  <inkml:trace contextRef="#ctx0" brushRef="#br0">11321 7652 955 0,'0'0'695'0,"0"0"-293"15,0 0 82-15,0 0-171 16,0 0-44-16,0 0-65 16,2-22 15-16,-2 20-20 15,0 2-62-15,0 0-25 16,0-2-5-16,0 2-107 15,0 0 0-15,0 0 0 16,0 0 0-16,4 0 0 0,3 6 0 16,9 16 0-1,3 8 0-15,8 4 0 0,9 0 0 16,9 0 0-16,5-8 0 16,8-8 0-16,7-10 0 15,-1-8 0-15,6 0 0 16,-5-14 0-16,1-10 0 15,-3-2 0-15,-3-2 0 16,-6 4 0-16,-6 8 0 16,-5 10 0-16,-3 6 0 15,0 10 0-15,3 22 0 16,7 10 0-16,8 4 0 0,9-4 0 16,7-6 0-16,3-9 0 15,4-17 0-15,-3-10 0 16,2-9 0-16,-5-20 0 15,0-10 0-15,-7-2 0 16,-1-6 0-16,-9 5 0 16,-2 4 0-16,-10 12 0 15,-3 12 0-15,-7 14 0 16,-3 6 0-16,-2 28 0 16,3 12 0-16,1 6 0 15,6 0 0-15,5-6 0 16,6-10 0-16,4-14 0 15,1-11 0-15,3-11 0 0,-2 0 0 16,-2-25 0-16,0-7 0 16,0-4 0-16,-1-4 0 15,0 0 0-15,-3 6 0 16,-8 10 0-16,-3 12 0 16,-10 12 0-16,-6 0 0 15,1 20 0-15,0 8 0 16,4-2 0-16,5-2 0 15,8-8 0-15,5-7 0 16,6-9 0-16,4 0 0 16,0-13 0-16,0-9 0 15,0-4 0-15,-5 0 0 0,3-4 0 16,-4 2 0-16,-4 4 0 16,-1 4 0-16,-5 12 0 15,1 8 0-15,-3 0 0 16,2 22 0-16,1 6 0 15,3 2 0-15,1-2 0 16,4-6 0-16,3-6 0 16,4-8 0-16,0-8 0 15,4 0 0-15,1-6 0 16,1-12 0-16,3-2 0 16,3-2 0-16,-2-2 0 0,-1 2 0 15,-11 8 0-15,-10 8 0 16,-15 6 0-16,-6 0 0 15,-9 20-11-15,-1 4 11 16,4 0 0-16,4 0 0 16,14-4 2-16,13-12-4 15,17-8-11-15,16-2-35 16,8-26 15-16,7-6-36 16,0-2-26-16,-7-2 14 15,-14 4-43-15,-19 4-41 16,-23 12-109-16,-26 5-485 15</inkml:trace>
  <inkml:trace contextRef="#ctx0" brushRef="#br0" timeOffset="212522.68">23541 14007 2063 0,'0'0'853'0,"0"0"-333"16,0 0-72-16,0 0-236 15,0 0-212-15,114-14 0 16,-96 14 0-16,-1 11 0 16,2 7 0-16,0 3 0 15,6-7 0-15,6 0 0 16,12-10 0-16,10-4 0 0,14-4 0 15,9-23 0-15,6-9 0 32,0-6 0-32,-4-2 0 0,-7 0 0 0,-10 6 0 15,-16 8 0-15,-12 10 0 16,-6 12 0-16,-3 8 0 16,5 0 0-16,2 0 0 15,10 12 0-15,5 0 0 16,8-8 0-16,6-4 0 15,7 0 0-15,4-8 0 0,5-18 0 16,-1-8 0-16,-1-4 0 31,-7 2 0-31,-13-3 0 0,-10 11 0 0,-13 10 0 16,-11 8 0-16,-4 10 0 16,0 0 0-16,1 13 0 15,5 8 0-15,10 1 0 16,5 0 0-16,8-5 0 15,8-9 0-15,5-7 0 16,2-1 0-16,3-1 0 16,-1-16 0-16,-2-2 0 15,-2 1 0-15,-6 3 0 16,-8 4 0-16,-6 6 0 0,-7 5 0 16,-6 0 0-16,-9 6 0 15,-3 6 0-15,-13 6 0 31,0-4-201-31,-7-4-870 0</inkml:trace>
  <inkml:trace contextRef="#ctx0" brushRef="#br0" timeOffset="213665.34">2136 14883 1957 0,'0'0'523'15,"0"0"-190"-15,0 0-34 0,0 0-149 16,0 0-120-1,0 0-24-15,0 0 6 16,33 44 9 0,-10-22 3-16,-1-2-6 15,3 0 4-15,-1-10 31 16,5-6-7-16,5-4-1 16,6 0 18-16,4-18-16 15,5-8-17-15,3-6-14 16,-4 0-1-16,0 2 5 15,-6 4-10-15,-5 7 16 16,1 14 13-16,3 5 13 16,3 4 23-16,10 24 5 15,4 4-28-15,4 2-29 0,3-2-23 16,-1-10 0-16,-4-8 9 16,-4-10-9-16,-7-4 0 15,-4-8 0-15,-1-16 0 16,5-6 0-16,53-16 0 15,-12 6-252-15,7 10-669 0</inkml:trace>
  <inkml:trace contextRef="#ctx0" brushRef="#br0" timeOffset="-214666.78">10837 14933 1425 0,'0'0'527'0,"0"0"-205"16,0 0 42-16,0 0 93 0,0 0-235 15,0 0-21-15,0 0-41 16,-7-28-23-16,7 60-31 15,16 6-58-15,6 4-25 16,9 2-13-16,16-12-10 16,11-6-10-16,14-12-71 15,7-11-53-15,6-3 10 16,0-21 41-16,-3-15 50 16,-8-10 33-16,-5-6 0 0,-9-2 15 15,-6 4 38 1,-10 10 47-16,-9 14 35 0,-4 13-28 15,-1 13-19-15,-1 9-27 16,2 21-61 0,6 10 0-16,8 6 0 0,9 0 0 15,6-8 0-15,9-8 0 16,7-14 0-16,0-16 0 16,-3 0 0-16,-6-28 0 15,-7-12 0-15,-9-10 0 16,-6-6 0-16,-9 2 0 15,-5 5 0-15,-9 13 0 16,-6 16 0-16,-5 14 0 0,-5 6 0 16,4 16 0-16,1 12 0 15,1 11 0-15,7 1 0 16,5 0 0-16,8-6 0 16,7-10 0-16,9-6 0 15,10-12 0-15,6-6 0 16,7 0 0-16,2-20 0 15,4-6 0-15,-2-6 0 16,-1-2 0-16,-7-2 0 16,-7 5 0-16,-12 8 0 15,-9 9 0-15,-8 5 0 16,-7 7 0-16,3 2 0 16,0 0 0-16,6 0 0 0,5 0 0 15,5 0 0-15,3 0 0 16,3 0 0-16,1-2 0 15,-6-10 0-15,-2 2 0 16,-4 2 0-16,-6 6 0 16,-6 2 0-16,0 2 0 15,-7 14-48-15,-4 0-891 0</inkml:trace>
  <inkml:trace contextRef="#ctx0" brushRef="#br0" timeOffset="-214497.75">14976 14917 3081 0,'0'0'614'0,"0"0"-412"16,0 0-202 0,0 0-256-16,0 0-1572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26:54.437"/>
    </inkml:context>
    <inkml:brush xml:id="br0">
      <inkml:brushProperty name="width" value="0.05292" units="cm"/>
      <inkml:brushProperty name="height" value="0.05292" units="cm"/>
      <inkml:brushProperty name="color" value="#FF0000"/>
    </inkml:brush>
  </inkml:definitions>
  <inkml:trace contextRef="#ctx0" brushRef="#br0">4670 6738 1197 0,'0'0'1393'0,"0"0"-1117"16,0 0 15-16,0 0-162 15,0 0-66-15,0 0 54 16,50 33-6-1,-23-11-48-15,2-1-2 0,3-6-14 16,1-4-8-16,8-9 15 16,5-2-11-16,8-2-17 15,8-18-14-15,3-7-11 16,1-2 12-16,1 0-12 16,-9 5 0-16,-6 6 6 15,-8 6-6-15,-7 10 0 0,0 2-1 16,-2 0 0-16,5 16 17 15,4 9-11-15,6-2 2 16,3 1-8-16,5-3 1 16,5-7 6-16,3-10-7 15,5-4 0-15,6-4 1 16,0-19 0-16,2-7 10 16,-6-2-10-16,-4-1 10 15,-9 0-2-15,-9 3-9 16,-9 8 51-16,-8 6-26 15,-5 10-25-15,-7 6 0 0,1 0 0 32,4 10 0-32,4 12 0 15,4 6 0-15,7-2 0 0,6-5 0 0,0-6 0 16,1-9 0-16,1-6 0 16,-4 0 0-16,1-14 0 15,-2-8 0-15,2-2 0 16,-1 0 0-16,-4 0 0 15,1 8 0-15,-8 4 0 16,-3 10 0-16,-3 2 0 16,-5 0 0-16,1 16 0 0,-1 4 0 15,1 2 0-15,-1 2 0 16,1-6 0-16,0-1 0 16,-4-6 0-16,4-4 0 15,0-4 0-15,2-3 0 31,2 0 0-31,4 0 0 0,5-8 0 0,-1-4 0 16,-1 2 0-16,-3 2 0 16,-2 2-8-16,-6 4-2 15,-5 2 1-15,1 0 0 16,-6 0-51-16,5 0-132 16,-5 0-128-16,-6 0-518 15</inkml:trace>
  <inkml:trace contextRef="#ctx0" brushRef="#br0" timeOffset="935.61">15400 6862 2107 0,'0'0'729'0,"0"0"-442"0,0 0 178 16,0 0-228-16,0 0-76 16,0 0-51-16,0 0-110 15,49 0 0-15,-7 0 0 16,18 0 0-1,16 0 0-15,36-8 0 0,-19-3-159 16,-26 0-891-16</inkml:trace>
  <inkml:trace contextRef="#ctx0" brushRef="#br0" timeOffset="2432.53">6200 8260 2292 0,'0'0'621'0,"0"0"-299"16,0 0 129-16,0 0-240 16,0 0-119-16,0 0-55 15,0 0 33-15,76 0-70 16,-27 0 0-16,11-7 0 16,10 1 0-16,3-2 0 15,-2 2 0-15,-5 0 0 16,-14 4 0-16,-17 0-174 15,-16 2-84-15,-24 0-105 16,-26 6-308-16,-10 8-133 0</inkml:trace>
  <inkml:trace contextRef="#ctx0" brushRef="#br0" timeOffset="2596.66">6220 8365 993 0,'0'0'740'16,"0"0"-392"-1,0 0 117-15,0 0-192 16,0 0-42-16,0 0-61 15,0 0 36-15,40 57-87 16,30-55-68-16,14-2-51 16,9 0-12-16,1-4-135 15,-11-6-99-15,-17 0-260 16,-23 4-71-16,-25 4-93 0</inkml:trace>
  <inkml:trace contextRef="#ctx0" brushRef="#br0" timeOffset="2707.38">6713 8420 517 0,'0'0'796'16,"0"0"-403"-16,0 0 97 15,0 0-140-15,0 0 123 16,0 0-238-16,0 0-41 16,143 36-117-16,-48-42-77 15,-1-16-950-15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27:37.682"/>
    </inkml:context>
    <inkml:brush xml:id="br0">
      <inkml:brushProperty name="width" value="0.05292" units="cm"/>
      <inkml:brushProperty name="height" value="0.05292" units="cm"/>
      <inkml:brushProperty name="color" value="#FF0000"/>
    </inkml:brush>
  </inkml:definitions>
  <inkml:trace contextRef="#ctx0" brushRef="#br0">2691 11899 2926 0,'0'0'454'16,"0"0"-156"-16,0 0-77 15,0 0-112-15,0 0-98 16,0 0-11-16,49 40 6 0,-29-10-6 16,0-4 0-16,2-6 8 15,1-7-7-15,6-10 5 16,6-3 8-16,10-6-13 16,23-42-2-16,-4 4-135 15,-18-4-822-15</inkml:trace>
  <inkml:trace contextRef="#ctx0" brushRef="#br0" timeOffset="1426.83">12428 13158 2107 0,'0'0'710'0,"0"0"-408"0,0 0-11 15,0 0-68-15,0 0-94 16,0 0-73-16,0 0-34 15,15 0 11-15,1 4-16 16,15 2 19-16,16 0 13 16,40 0-22-16,48 0 5 15,55 1-22-15,21-2-10 16,-10 1 23-16,-47 1-23 0,-58-2 0 16,-38-3 0-16,-23 1-6 15,-6 1-39-15,-10-3-114 16,-11 5-79-16,-16 6-25 15,-25 1-327 1,-4-4-490-16</inkml:trace>
  <inkml:trace contextRef="#ctx0" brushRef="#br0" timeOffset="1661.93">12466 13272 1809 0,'0'0'605'0,"0"0"-252"32,0 0-5-32,0 0-127 0,0 0-50 0,0 0-64 15,0 0-17-15,158-10-20 16,-75 10-26-16,41 0-8 31,49 0-36-31,22 0 11 0,-6 0-11 0,-22-1-8 16,-38-6-28-16,-42 1-277 15,-31-3-702-15</inkml:trace>
  <inkml:trace contextRef="#ctx0" brushRef="#br0" timeOffset="1819.79">14163 13411 1696 0,'0'0'0'16,"0"0"-175"-16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30:31.809"/>
    </inkml:context>
    <inkml:brush xml:id="br0">
      <inkml:brushProperty name="width" value="0.05292" units="cm"/>
      <inkml:brushProperty name="height" value="0.05292" units="cm"/>
      <inkml:brushProperty name="color" value="#FF0000"/>
    </inkml:brush>
  </inkml:definitions>
  <inkml:trace contextRef="#ctx0" brushRef="#br0">8 12735 1763 0,'0'0'629'0,"0"0"-292"16,0 0 209-16,0 0-209 16,0 0-103-16,0 0-99 15,0-4-20-15,0 4-115 16,0 0 0-16,0-6 0 16,0-6 0-16,0-46 0 15,0 0 0-15,0-9-776 0</inkml:trace>
  <inkml:trace contextRef="#ctx0" brushRef="#br0" timeOffset="1569.35">2216 6771 1213 0,'0'0'572'15,"0"0"-193"1,0 0 98-16,0 0-15 0,0 0-203 15,0 0-13-15,0 0 8 32,0-33-20-32,0 33-234 0,0 0 0 0,0 0 0 15,0 0 0-15,0 19 0 16,11 13 0-16,3 11 0 16,-1 9 0-1,3 4 0 1,-3-4 0-16,1-4 0 0,-3-10 0 15,0-12 0-15,-4-12 0 16,2-8 0-16,6-6 0 16,12-7 0-16,18-26 0 15,34-27 0-15,50-28 0 16,48-26 0-16,14-5 0 16,-23 25 0-16,-48 30 0 15,-51 34 0-15,-23 10 0 16,-7 2 0-16,-6 4 0 15,-6 1 0-15,-18 10 0 16,-5 3 0-16,-4 0 0 0,0 0 0 16,-25 32-105-16,-6 0-529 15,-2 2-641-15</inkml:trace>
  <inkml:trace contextRef="#ctx0" brushRef="#br0" timeOffset="3897.58">6243 10828 929 0,'0'0'1260'0,"0"0"-717"16,0 0-85-16,0 0-121 15,0 0-52-15,0 0-90 16,0 0-106-16,0-14-89 16,0 14 0-16,0 0 0 0,0 0 0 15,0 14 0-15,0 12 0 16,0 6 0-16,0 3 0 16,2-6 0-16,0-7 0 15,0-9 0-15,5-9 0 16,9-4 0-16,11-6 0 15,15-23 0-15,22-13 0 16,17-12 0-16,27-22 0 16,31-22 0-16,-10 4 0 15,-16 7 0-15,-22 15 0 16,-35 24 0-16,-8 8 0 16,-9 4 0-16,-20 18 0 0,-11 12 0 15,-8 4 0-15,0 2 0 16,0 0 0-16,0 16 0 15,0 10-330-15,-10-2-610 0</inkml:trace>
  <inkml:trace contextRef="#ctx0" brushRef="#br0" timeOffset="5193.09">4750 12476 842 0,'0'0'236'16,"0"0"-125"0,0 0-73-16,0 0-28 15,0 0 3-15,0 0-13 16,0 0 1-16,-61-26 48 15,51 24 66-15,-7 2 14 16,4 0-91-16,-5 0-25 16,1 2-13-16,-10 12-41 15,5-3-165-15,4-3-180 0</inkml:trace>
  <inkml:trace contextRef="#ctx0" brushRef="#br0" timeOffset="5791.89">4471 12479 1217 0,'0'0'557'0,"0"0"-60"16,0 0-190-16,0 0 72 16,0 0-105-16,0 0-54 15,0 0-61-15,-9-22-75 16,9 22-39-16,0 0-45 16,0 14 0-16,0 9-8 15,5 4 16-15,11-1-7 16,5-2-1-16,4-6 0 0,6-8 8 15,3-6-7-15,3-4 10 16,6 0 8-16,-1-6-10 16,1-12 5-16,-1-2-7 15,-4 0-6-15,-7 0 14 16,-6 5-7-16,-10 5 16 16,-6 6 12-16,-4 3-5 15,-3 1 5-15,0 0-27 16,7 14-7-16,2 4 1 15,4 0-3-15,6 0 0 16,1-4 0-16,2-8 6 0,3-4 13 16,4-2-11-1,0 0 8-15,5-13 3 0,0-2-19 16,0-3-7-16,-3 1 7 16,-4 2 0-16,-7 4 8 15,-4 4-8-15,-5 7-6 16,-3 0-4-16,-4 0-16 15,3 10 19-15,2 5 1 16,2 2 6-16,3-5 1 16,0-2 0-16,0-6 13 0,1-4-2 15,3 0-11 1,3 0 12-16,1-3-7 0,0-8 0 16,3-1 6-16,-4-1-11 15,-8 4 6-15,-1 3-7 16,-10 3-18-1,-4 3-3-15,0 0-6 0,0 18 2 16,-23 9-161-16,-3-5-479 16,3-8-1319-16</inkml:trace>
  <inkml:trace contextRef="#ctx0" brushRef="#br0" timeOffset="29800.76">10650 4187 1562 0,'0'0'404'0,"0"0"-76"15,0 0-26-15,25-105-3 16,-25 78-20-16,0 4-4 15,-17 9 16-15,-9 12-109 16,-10 2-109-16,-6 14-22 16,-7 22-19-16,-7 16-14 0,0 15-18 15,-1 25 0 1,14-2 0-16,12 4 0 0,18 5 0 16,13-17 0-16,2 2 0 0,27-14 0 15,13-16 0-15,7-18 0 16,12-19 0-16,5-17 0 15,3-4 0-15,5-31 0 16,-5-13 0-16,-7-6 0 16,-13-4-30-1,-11 2-126-15,-16 6-69 0,-8 13-5 0,-8 14-68 16,-3 10-46 0,-3 9 26-16,0 4 14 0,2 0 162 15,0 0 142-15,4 0 93 16,0 4 139-16,2-1 55 15,-1-3 64-15,4 0-48 16,3 0-20 0,3 0-58-16,5 0-77 0,3 0-23 15,4 2-125-15,0 10 0 16,-2 10 0-16,0 10 0 16,-8 6 0-16,-5 8 0 15,-7 0 0-15,-5-6 0 16,-2-6 0-16,0-10 0 15,-2-10 0-15,-5-7 0 16,-2-7 0-16,0 0 0 0,0-22 0 16,1-10 0-16,2-9 0 15,6-5 0-15,0 0 0 16,12 2 0-16,13 5 0 16,6 12 0-16,7 9 0 15,4 9 0 1,3 9 0-16,1 0 0 0,-4 3 0 15,1 12 0-15,-5 0 0 16,-3-1 0-16,-2-2 0 16,1-8 0-16,-3-4 0 15,0 0 0-15,-2-9 0 0,-6-9 0 16,-5-4 0 0,-7 1 0-16,-9 0 0 0,-2 2 0 15,0 1 0-15,-21 1 0 16,-2 5 0-16,-8 4 0 15,-6 6 0-15,2 2 0 16,-3 14 0-16,2 18 0 16,5 15 0-16,9 9 0 15,11 8 0-15,11 0 0 16,0-2 0-16,29-9 0 0,17-12 0 16,14-14 0-16,12-19 0 15,8-8-65-15,7-25-137 16,29-47-278-16,-20 8-389 15,-17 0-892-15</inkml:trace>
  <inkml:trace contextRef="#ctx0" brushRef="#br0" timeOffset="30493.82">12212 4459 2080 0,'0'0'815'0,"0"0"-320"31,0 0-291-31,0 0-69 0,0 0-13 0,-114 109-20 15,92-71-26 1,6-2-44-16,9-6-16 16,7-10-15-16,0-8-1 15,7-8 0-15,15-4 6 16,3-8-5-16,2-16 10 16,-3-6-11-16,-1-2 0 15,-6 0 0-15,-3 4 0 16,-8 9 0-16,-3 9 0 15,-3 10 0-15,0 0 0 16,0 27 0-16,0 7 0 16,0 6 0-16,13-2 0 15,11-4 0-15,12-12 0 0,11-14 0 16,4-8-62 0,5-10-241-16,-1-24-58 0,-3-6-206 15,-12-6 25-15,-9-6 209 16,-11-5 97-16,-5-9 203 15,-6-30 33-15,-1 2 138 16,-2-11 72-16,-2 5 64 16,-4 32 231-16,0 18-4 15,0 34-8-15,0 28-283 16,-10 68-104-16,-2 39-106 0,5-1 0 16,7-14 0-16,0-32 0 15,13-19 0-15,12 2 0 16,8 2 0-16,10-5 0 15,10-16 0-15,5-14 0 16,2-14 0-16,5-8 0 16,-3 0 0-16,-2-12 0 15,-6-8 0-15,-5-4 0 16,-9-4 0-16,-6-2 0 16,-10-4 0-16,-11 2 0 15,-8 1 0-15,-5 8 0 16,-9 10 0-16,-18 13 0 15,-2 8 0-15,0 30 0 0,5 13 0 16,8 9 0-16,16-4 0 16,0-6 0-16,36-16 0 15,17-18 0-15,14-16-3 16,7-16-151-16,10-52-214 16,-19 4-382-16,-22 2-171 0</inkml:trace>
  <inkml:trace contextRef="#ctx0" brushRef="#br0" timeOffset="30665.89">12632 4191 2436 0,'0'0'1024'0,"0"0"-388"15,0 0-636-15,0 0 0 16,150-77 0-16,-57 31 0 15,-12 10 0-15,-10 0-799 0</inkml:trace>
  <inkml:trace contextRef="#ctx0" brushRef="#br0" timeOffset="31059.47">14448 3735 2016 0,'0'0'820'0,"0"0"-313"16,0 0-202-16,0 0-184 16,0 0-82-16,-71 197 11 15,40-48 2-15,2 17-4 16,9-4 8-16,15-15-22 16,5-39 14-16,7-22-48 15,15-26 0-15,8-10 0 16,11-1 0-16,11-8 0 15,6-4 0-15,-4-23 0 16,-8-14 0-16,-17-20 0 16,-15-16-207-16,-14-2-768 0</inkml:trace>
  <inkml:trace contextRef="#ctx0" brushRef="#br0" timeOffset="31599.48">15010 4193 1352 0,'0'0'1552'0,"0"0"-925"16,0 0-167-16,0 0-355 16,0 0-105-16,0 0 0 15,0 0 0-15,-51 90 0 16,18-8 0-16,-6 9 0 0,-1-4 0 16,11-20 0-16,0-3 0 15,10-20 0-15,7-20 0 16,10-20 0-16,2-4 0 15,0-38 0-15,14-22 0 16,5-18 0-16,10-26 0 16,5-33 0-16,3-25 0 15,-6 18 0-15,-6 37 0 16,-13 49 0-16,-10 46 0 16,2 12 0-16,3 8 0 15,9 52 0-15,8 49 0 16,14 29 0-16,0-6 0 15,-3-26 0-15,-8-35 0 0,-4-25 0 16,1-2 0-16,2-4 0 16,-1-4 0-16,-7-20-83 15,-13-16-260-15,-5-20-366 16,0-10-793-16</inkml:trace>
  <inkml:trace contextRef="#ctx0" brushRef="#br0" timeOffset="31768.01">14918 4592 1952 0,'0'0'858'0,"0"0"-353"16,0 0-149-16,0 0-140 31,161-28-117-31,-96 2-67 0,-5-5-32 0,11-19-92 16,-17 6-494-16,-12 10-640 0</inkml:trace>
  <inkml:trace contextRef="#ctx0" brushRef="#br0" timeOffset="32196.23">15431 4398 1287 0,'0'0'997'16,"0"0"-431"-16,0 0-105 15,0 0-208-15,0 0-43 16,0 0-33-16,116-75-83 0,-83 39-43 16,-6-4-51-16,-2-8 0 15,-8-9 0-15,-8-7 0 16,-4-6 0-16,-5-2 0 31,0 6 0-31,-9 14 0 0,-4 16 0 0,-6 21 0 16,2 15 0-16,-3 19 0 15,-7 47 0-15,2 8 0 16,6 20 0-16,5 9 0 16,12-13 0-16,2 8 0 15,2-6 0 1,25-11 0-16,6-11 0 0,5-14 0 0,7-18 0 15,-1-14 0 1,1-20 0-16,-1-4 0 0,-3-16 0 16,-8-20 0-16,-2-6 0 15,-9-8 0-15,-4 2 0 16,-5 3 0-16,-3 15 0 31,-6 16 0-31,-2 14 0 16,0 10 0-16,1 24 0 0,5 11 0 15,6 1 0 1,6-4 0-16,9-12 0 0,9-12 0 16,6-18-50-16,14-24-257 15,-8-18-450-15,-15-6-273 0</inkml:trace>
  <inkml:trace contextRef="#ctx0" brushRef="#br0" timeOffset="32334.94">15940 3988 2154 0,'0'0'783'0,"0"0"-504"15,0 0-142-15,0 0-137 0,119 54-623 16,-76-36-1744-16</inkml:trace>
  <inkml:trace contextRef="#ctx0" brushRef="#br0" timeOffset="32823.01">16638 4227 2141 0,'0'0'810'0,"0"0"-443"0,0 0-173 15,0 0-83-15,-147 26-60 16,112 14 11-16,6 8 7 16,9 2 0-16,11 2-5 15,9-6-14-15,3-3-8 16,23-9 0-16,17-8-32 16,7-10 4-16,13-10-14 15,4-6 0-15,4 0 0 0,-4-22-7 16,-9-4 7-1,-9-5 7-15,-13-1-7 0,-11 0 0 16,-15 0 0-16,-5 2 0 16,-5 6 0-16,0 4 0 15,-5 8 0-15,-11 6 0 16,-1 6 0-16,-8 0 0 16,-2 22 0-16,3 10 0 15,4 4 0-15,6 4 0 16,14-1 0-16,0-7 0 15,27-5 0-15,21-10 0 16,12-9 0-16,9-8 0 16,24-18-170-16,-18-12-374 15,-14-5-369-15</inkml:trace>
  <inkml:trace contextRef="#ctx0" brushRef="#br0" timeOffset="33098.44">17095 3830 1832 0,'0'0'862'15,"0"0"-245"-15,0 0-127 16,0 0-310-16,0 0-65 16,156-14-115-16,-100 50 0 15,4 16 0-15,1 14 0 16,-6 10 0-16,-6 6 0 0,-10 5 0 15,-18-1 0-15,-17 0 0 16,-4 1 0-16,-23-4 0 16,-22-2 0-16,-11-9 0 15,-2-10 0-15,3-10 0 16,7-17-203-16,15-17-317 16,18-17-365-16</inkml:trace>
  <inkml:trace contextRef="#ctx0" brushRef="#br0" timeOffset="33599.75">18188 4257 2535 0,'0'0'966'16,"0"0"-483"-16,0 0-371 15,0 0-112-15,0 0 0 16,0 0 0-16,0 0-161 16,-14 6-564-16,14 26-1377 0</inkml:trace>
  <inkml:trace contextRef="#ctx0" brushRef="#br0" timeOffset="33836.04">18111 4664 2400 0,'0'0'797'15,"0"0"-252"-15,0 0-296 16,0 0-144-16,83 106-105 15,-83-56 0-15,0 7 0 16,-35 1 0-16,-21 2 0 16,-67 8-71-16,11-18-587 0,6-14-1368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32:24.901"/>
    </inkml:context>
    <inkml:brush xml:id="br0">
      <inkml:brushProperty name="width" value="0.05292" units="cm"/>
      <inkml:brushProperty name="height" value="0.05292" units="cm"/>
      <inkml:brushProperty name="color" value="#FF0000"/>
    </inkml:brush>
  </inkml:definitions>
  <inkml:trace contextRef="#ctx0" brushRef="#br0">17328 6429 2225 0,'0'0'782'0,"0"0"-399"0,0 0-94 16,0 0-152-16,0 0-115 15,0 0-22-15,15 24 23 16,12 14-7-16,10 6 7 16,10-2-23-16,14-6 2 15,12-8 16-15,27-16-18 16,25-12 12-16,30-16-2 15,9-24-8-15,-8-8 19 16,-14 0-20-16,-37 8 8 16,-20 10 6-1,-23 9-15-15,-13 10 0 16,2 7 0-16,3 4-14 0,-1 1 13 0,-6 30-11 16,-7 9 12-16,3 8-3 15,-1 4 3-15,4-2 0 16,8-6-1-16,6-10 0 15,7-12 1-15,7-14 0 16,3-8 6-16,2-5 18 16,0-22-23-16,0-9 8 15,-2-4-9-15,4-6 1 0,-6 0 8 16,-3 8-9-16,-7 10-2 16,-12 16-4-16,-11 12-1 15,-4 2 7-15,-7 24 8 16,0 8 18-16,0 4 1 15,5 0-27-15,0-4 1 16,0-8 12-16,4-10-11 16,4-8 24-1,5-8-26-15,7 0 0 0,9-20 0 16,8-6 0-16,7-6 0 16,5-2 0-16,-3-2 0 0,-3 6 0 31,-13 7 0-31,-12 16 0 0,-14 7 0 0,-11 10 0 15,-9 22 0-15,-5 8 0 16,1 6 0-16,2-2 0 16,4-4 0-16,5-8 0 15,9-10 0-15,3-11 0 16,9-11 0-16,5 0 0 31,12-11 0-31,6-14 0 16,12-4 0-16,8-3 0 15,-2 0 0-15,-5 6 0 0,-12 6 0 16,-17 14 0-16,-12 6 0 16,-12 4 0-16,-4 18 0 15,0 6 0-15,4 0 0 16,5 0 0-16,8-6 0 16,7-6 0-16,7-6 0 15,7-8 0-15,4-2 0 16,4 0 0-16,5-12 0 15,1-6 0-15,0 0 0 16,4-4 0-16,0-2 0 16,3 4 0-16,-3 6 0 15,-10 8 0-15,-13 6 0 0,-13 0 0 16,-11 2 0-16,-9 10 0 16,-7 0 0-16,2 0 0 15,0 0 0-15,5 0 0 16,4-2 0-16,3-2 0 15,-1-4-3-15,2-4 2 16,1 0 1-16,-5 0 4 16,0 0-4-16,-4-2 0 15,-7-2-57-15,-13-2-144 16,-7 0-300-16,0 0-549 0</inkml:trace>
  <inkml:trace contextRef="#ctx0" brushRef="#br0" timeOffset="12064.91">3866 11614 2442 0,'0'0'474'0,"0"0"-254"16,0 0-21-16,0 0-43 16,0 0-91-16,0 0 43 15,0 0 18-15,50 0-41 16,-31 16-8-16,0 0-25 16,1 2-13-16,3-4 14 15,2-2-53-15,4-6 0 16,8-6 0-16,10 0 0 15,11-22 0-15,8-16 0 16,8-12 0-16,8-8 0 0,1-8 0 16,0 0 0-16,-12 3 0 15,-9 11 0-15,-17 14 0 16,-17 12 0-16,-12 14 0 16,-9 6 0-16,-5 4 0 0,-2 2 0 15,0 0 0-15,0 0 0 16,0 32-14-16,-4 0-478 15,-9 3-634-15</inkml:trace>
  <inkml:trace contextRef="#ctx0" brushRef="#br0" timeOffset="13247.03">10133 13856 2244 0,'0'0'648'16,"0"0"-376"-16,0 0-28 15,0 0-47-15,0 0-56 16,0 0-65-16,0 0 2 15,62 18 24-15,-39 12-8 16,-2 0-94-16,4 2 0 16,2-5 0-16,2-9 0 15,8-8 0-15,13-10 0 0,12-19 0 16,34-33 0-16,35-32 0 16,32-22 0-16,6-7 0 15,-30 21 0 1,-39 22 0-16,-42 28 0 0,-12 6 0 15,-1 2 0-15,-7 2 0 16,-7 6 0-16,-16 12 0 16,-11 10 0-16,-4 4 0 15,-12 18 0-15,-13 14 0 16,-2-2-832-16</inkml:trace>
  <inkml:trace contextRef="#ctx0" brushRef="#br0" timeOffset="14465.02">16224 11961 2728 0,'0'0'787'15,"0"0"-502"-15,0 0 11 16,0 0-296-16,0 0 0 16,0 0 0-16,0 0 0 15,54 8 0-15,-37 14 0 0,0 2 0 16,-2 4 0-16,-1 0 0 16,-6-2 0-16,1-4 0 15,-1-4 0-15,0-8 0 16,-2-3 0-16,5-7 0 15,5 0 0-15,11-10 0 16,11-19 0-16,12-13 0 16,16-14 0-16,9-12 0 15,10-12 0-15,4-6 0 16,-5 3 0-16,-7 13 0 16,-19 16 0-16,-19 18 0 0,-14 16 0 15,-12 10 0-15,-9 8 0 16,-4 2 0-16,0 0 0 15,0 0 0-15,0 14 0 16,-13 10 0-16,-24 22 0 16,1-6-635-16,3-4-1314 0</inkml:trace>
  <inkml:trace contextRef="#ctx0" brushRef="#br0" timeOffset="17076.21">21552 11568 2232 0,'0'0'666'0,"0"0"-402"16,0 0-22-16,0 0-30 15,0 0-118-15,0 0-35 16,0 0 17-16,85 64-13 15,-79-28 8-15,-1 4-25 16,-3 3-13-16,0-5 5 16,0-6-38-16,0-8 0 0,2-10 0 15,8-10 0-15,5-4 0 16,15-10 0-16,13-26 0 16,17-14 0-1,11-17 0-15,29-21 0 0,26-24 0 16,24-19 0-16,-12 11 0 15,-31 28 0-15,-33 34 0 16,-31 24 0-16,-3 2 0 16,-5 3 0-16,-3 5 0 15,-14 11 0-15,-11 4 0 16,-7 8 0-16,-2 1 0 16,0 0 0-16,0 0 0 0,0 10 0 15,2 2 0-15,-2 6 0 16,0 20 0-16,0-6-339 15,0-4-701-15</inkml:trace>
  <inkml:trace contextRef="#ctx0" brushRef="#br0" timeOffset="20373.03">18583 15843 1609 0,'0'0'493'0,"0"0"-240"0,0 0-85 15,0 0-85-15,0 0 1 16,0 0 45-16,0 0 81 16,-2-6-28-1,2 6-52-15,0 0-37 0,0 0-12 16,0 0-40 0,0 0-13-16,0 0-10 0,0 0 3 15,0 0 23-15,0-4-11 16,0 4 9-16,0-8 15 15,8 2-26-15,-2 2 23 16,-2 0-10-16,1 4-10 16,-3 0 19-16,0 0-20 15,5 0-2-15,2 18-14 16,6 4-17-16,6 8 0 16,1 2 0-16,-2-4 0 15,0-1 0-15,-5-5 0 0,-1-8 0 16,-1-2 0-16,1-6 0 15,-1-6 0-15,5 0 0 16,4 0 0-16,9-18 0 16,8-14 0-16,11-13 0 15,8-9 0-15,11-18 0 16,12-10 0-16,6-4 0 16,2 1 0-16,-2 13 0 15,-10 14 0-15,-16 14 0 16,-18 16 0-16,-15 12 0 0,-14 10 0 15,-10 2 0-15,-4 4 0 16,0 0 0-16,0 6 0 16,0 10 0-16,-11 10 0 15,1-2-266-15,0-8-682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04:05.664"/>
    </inkml:context>
    <inkml:brush xml:id="br0">
      <inkml:brushProperty name="width" value="0.05292" units="cm"/>
      <inkml:brushProperty name="height" value="0.05292" units="cm"/>
      <inkml:brushProperty name="color" value="#FF0000"/>
    </inkml:brush>
  </inkml:definitions>
  <inkml:trace contextRef="#ctx0" brushRef="#br0">12227 5741 1637 0,'0'0'535'16,"0"0"-144"-16,0 0-43 16,0 0-73-16,0 0-97 0,0 0-11 15,-25-6 10-15,25 6-9 16,0-2-54-1,0 2-8-15,10-2-106 0,28-2 0 16,41-2 0-16,53-4 0 16,37-2 0-16,-11-1 0 15,-33 6-137-15,-53 3-98 0,-39 2-91 16,-24 2-230-16,-9 0 3 16,0 0 59-16</inkml:trace>
  <inkml:trace contextRef="#ctx0" brushRef="#br0" timeOffset="233.09">12416 5743 1711 0,'0'0'729'15,"0"0"-211"-15,0 0-204 16,0 0-152-16,0 0-39 16,123 0 7-16,-54 0-46 15,11 0-9-15,5-4-36 0,-1-2-22 16,-8 4-10-16,-13 2-7 15,-17 0-19 1,-14 0-97-16,-19 0-76 16,-13 0-62-16,-8 8-209 15,-17 6 85-15,-6-2-564 0</inkml:trace>
  <inkml:trace contextRef="#ctx0" brushRef="#br0" timeOffset="1303.94">4209 6761 1952 0,'0'0'737'0,"0"0"-202"16,0 0-251-16,0 0-59 15,0 0-97-15,0 0-65 16,0 0-35-16,-2 35-27 16,2 1 0-16,10 6 13 15,9 0-13-15,4-6-1 16,2-12 18-16,6-12-17 16,0-12 38-16,5 0 30 0,5-18-69 15,5-14 0-15,5-6 0 16,5-2 0-1,-1 4 0-15,-1 5 0 16,-2 16 0-16,-8 11 0 0,-4 4 0 16,0 19 0-16,2 13 0 15,1 8 0-15,1 3 0 16,4-3 0-16,-2-8 0 16,1-8 0-16,-3-10 0 15,0-8 0-15,1-6 0 16,2 0 0-16,2-20 0 0,-2-6 0 15,0 0 0 1,-7 4 0-16,-7 4 0 16,-11 6 0-16,-1 12 0 15,-6 0 0-15,7 8 0 16,7 16 0-16,7 6 0 16,7 0 0-16,3-6 0 0,6-6 0 15,1-10 0-15,2-8-17 16,6 0-47-16,1-10-133 15,34-22-128-15,-14 4-506 0,-8 0-824 0</inkml:trace>
  <inkml:trace contextRef="#ctx0" brushRef="#br0" timeOffset="2401.44">9059 6960 1716 0,'0'0'636'0,"0"0"-279"15,0 0-14-15,0 0-83 16,0 0-160-16,0 0-96 16,0 0-4-16,-7 0 0 15,32 30 0-15,8 0 0 16,14-6 0-16,8-8 0 15,12-10 0-15,7-6 4 16,4-6-4-16,4-18 1 0,1-6-1 16,-1-2-13-16,-4 2-4 15,-4 4-2-15,-8 6 4 16,-10 8 14-16,-9 10 0 16,-11 2-5-16,-7 10 6 15,-2 18 0-15,2 8 13 16,2 2-11-16,9 2-2 15,6-4 14-15,8-9-13 16,6-9 6-16,5-13 8 16,1-5-14-16,2-4 18 0,-1-18 8 15,-3-6-1 1,1-4 14-16,-5 2-26 0,-4 0 7 16,-8 4 6-16,-7 8-15 15,-10 6 6-15,-9 10-11 16,-6 2 1-1,-3 12 23-15,1 18-19 0,5 6 0 16,6 2-12-16,6-2 8 16,7-7-9-16,4-10 1 15,5-10 0-15,4-9 5 16,3-3-5-16,4-21 18 0,4-8 16 16,3-4-16-16,2-2 6 15,-1 0-13-15,-5 4-10 16,-8 6 26-1,-11 8-10-15,-8 10 13 16,-12 8-2-16,-7 2-27 0,-1 16 10 16,3 16-11-16,6 8-1 15,8 2-7-15,7-2 2 16,11-6-24-16,3-10 20 16,6-12-7-16,-3-12 17 15,3 0 1-15,0-12 7 16,2-10 16-16,0-6-23 0,5 2 14 15,1 0 7 1,3 2-21-16,-5 6 10 16,-7 8-11-16,-6 6-10 15,-11 4 9-15,-1 0-16 0,-6 0-24 16,0 2-61-16,3 8-82 16,18 4-90-16,-10-2-345 15,-7-4-239-15</inkml:trace>
  <inkml:trace contextRef="#ctx0" brushRef="#br0" timeOffset="11598.87">6251 8835 1711 0,'0'0'346'0,"0"0"-195"15,0 0 72-15,0 0 24 16,0 0-65-16,0 0 29 15,45 8-15-15,-34-6-36 0,0-2-11 16,1 0 10 0,3 0-39-16,3 0-29 15,8 0-38-15,13-6-17 0,7-4-18 16,14-2-18-16,11-2 0 16,8 2-6-16,1 2-6 15,-2 2-3-15,-12 4-78 16,-12 0-75-16,-18 4-6 15,-16 0-36-15,-16 0-31 16,-4 0-43-16,-37 0-75 16,-8 8-306-16,-4 0-377 0</inkml:trace>
  <inkml:trace contextRef="#ctx0" brushRef="#br0" timeOffset="11799.55">6474 8871 689 0,'0'0'963'15,"0"0"-441"1,0 0-19-16,0 0-49 15,0 0-237-15,0 0-79 16,0 0-69-16,-42 10 60 0,96-10 14 16,15 0-80-16,10 0-27 15,6-2-17-15,0-8-17 16,-7 2-4-16,-11 0-29 16,-18 2-127-16,-16 4-14 15,-15 2-70-15,-18 0-124 16,0 0-236-16,0 0-397 0</inkml:trace>
  <inkml:trace contextRef="#ctx0" brushRef="#br0" timeOffset="13200.71">4300 9711 2448 0,'0'0'371'15,"0"0"-89"1,0 0 4-16,0 0-58 0,0 0-168 16,0 0-60-16,0 0 0 15,60-16 18-15,0 10-1 16,11 0 1-16,12-2 10 16,3-2-22-16,4 2-6 15,-6-2-10-15,-13 4-158 16,-15 0-87-16,-20 6-197 15,-24 0 90-15,-33 0 6 16,-23 14-9-16,-12 2-493 0</inkml:trace>
  <inkml:trace contextRef="#ctx0" brushRef="#br0" timeOffset="13429.55">4269 9876 732 0,'0'0'1053'15,"0"0"-543"1,0 0 14-16,0 0-180 0,0 0-72 15,0 0-116-15,0 0-84 16,2 18 54-16,92-29-34 16,35-4-71-16,0-2-9 15,-11 3-12-15,-18 2 0 16,-31 5-36-16,-2-1-56 0,-6 1-23 16,-28 4 26-16,-20 3 19 15,-13 0 70-15,0 0 5 16,-11 0-5-1,-7 0-45-15,1 1-142 16,1 8-389-16,9-4-545 0</inkml:trace>
  <inkml:trace contextRef="#ctx0" brushRef="#br0" timeOffset="14429.65">11706 9936 1579 0,'0'0'530'16,"0"0"-173"-16,0 0-65 16,0 0-37-16,-114 2-53 15,107-2-76 1,5 0 21-16,2 0-6 15,4 0-38-15,23 0-5 0,18 0-61 16,20-4-17 0,26-4-4-16,5 1-16 15,6 0-6-15,0 1 5 0,-21 0-101 16,-8 2-50-16,-21 2-50 16,-32 0-68-16,-20 2 40 15,-35 0-90-15,-53 4-304 16,-41 14 77-16,-34 6 286 15,9 0 261-15,32-8 39 16,42-4 353-16,33-6 130 16,9-2-51-16,14 0-104 15,13 0-43-15,11-2-130 0,37 0-24 16,44-2-1-16,44 0-89 16,37-6-41-1,10-12-39-15,-30 2-11 0,-42 2-124 16,-42 4-225-16,-29 4-441 15,-13 0-689-15</inkml:trace>
  <inkml:trace contextRef="#ctx0" brushRef="#br0" timeOffset="15735.98">3660 11011 2299 0,'0'0'659'16,"0"0"-370"-16,0 0-109 0,0 0-83 15,0 0-97-15,0 0 11 16,0 0-11-16,65 70 0 16,-27-38 0-1,9-2 15-15,3-6-14 16,13-10 23-16,11-14 9 15,26 0 44-15,0-26 5 0,7-10-34 16,2-6-24-16,-18 2 0 16,5-7-23-16,-15 7 17 15,-15 4-18-15,-18 10-1 16,-13 10 0-16,-10 12-8 16,-8 4 1-16,3 12 8 15,5 20 1-15,6 13 12 0,11 1-13 16,10 0-5-16,10-10 5 15,11-10-9-15,10-16 9 16,6-10 12-16,5-4-12 16,2-24 15-1,-3-8-12-15,-4-6-1 16,-2-1-4-16,-9 3 2 0,-7 4 0 16,-11 10 0-16,-8 10 0 15,-10 14 0-15,-4 2-2 16,-4 20-16-16,1 16 17 15,5 9-6-15,7-1 7 16,9-2 6-16,6-10-6 0,7-12 12 16,7-12-2-1,4-8-8-15,3-4 2 0,1-18-4 16,1-8 0 0,-2-5 24-16,-4 2-6 15,-3-2 12-15,0 7-4 0,-10 8-19 16,-8 8 10-16,-6 12-16 15,-10 0 5-15,-3 18 18 16,-2 13-22-16,3 2 11 16,7 3-2-16,14-4-11 15,7-5 18-15,12-11-18 16,11-12 0-16,8-4 0 16,3-2 0-16,-2-20 0 15,-2-4 0-15,-13 0 0 16,-14 0 0-16,-15 4 0 0,-15 3 0 15,-17 7 0 1,-10 4 0-16,-8 4 0 16,-6 4-27-16,0 0-159 15,-18 0-173-15,-6 4-578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33:03.612"/>
    </inkml:context>
    <inkml:brush xml:id="br0">
      <inkml:brushProperty name="width" value="0.05292" units="cm"/>
      <inkml:brushProperty name="height" value="0.05292" units="cm"/>
      <inkml:brushProperty name="color" value="#FF0000"/>
    </inkml:brush>
  </inkml:definitions>
  <inkml:trace contextRef="#ctx0" brushRef="#br0">11307 9356 1079 0,'-98'105'0'0</inkml:trace>
  <inkml:trace contextRef="#ctx0" brushRef="#br0" timeOffset="1061.08">16696 8923 2464 0,'0'0'960'16,"0"0"-639"-16,0 0-62 15,0 0-167-15,141 65-92 16,-110-21 0-16,-6 10 0 16,-8 4 0-16,-8 4 0 15,-4-4 0-15,0-4 0 0,-5-9 0 32,2-12 0-32,2-7 0 0,3-13 0 0,9-9 0 15,7-4 0-15,18-18 0 16,12-21 0-16,17-15 0 15,30-26 0-15,33-32 0 16,46-49 0-16,14-13 0 16,-8 13 0-1,-38 37 0 1,-51 54 0-16,-31 28 0 16,-12 10 0-16,5-2 0 15,0-3 0-15,0 1 0 16,-9 9 0-16,-6 6 0 15,-10 5 0-15,-4 6 0 0,-9 4 0 16,-4 4 0-16,-8 2 0 16,-3 0 0-16,-3 0 0 15,-2 12 0-15,0 6 0 16,0 4 0-16,-7 13-81 16,-10-5-239-16,-5-8-512 0</inkml:trace>
  <inkml:trace contextRef="#ctx0" brushRef="#br0" timeOffset="3330.94">8988 10690 1400 0,'0'0'503'15,"0"0"-21"-15,0 0-158 16,0 0-10-16,0 0-101 16,0 0-73-16,0 0 0 15,29-46-31-15,-14 44-46 16,5 0 17-16,5 2-41 16,13 0 1-16,13 0 11 0,33 4-36 15,43 12 9-15,58 6-16 16,34 4-8-16,14 0 18 15,4 0-18-15,-12-2 0 16,5-4 5-16,1-2-4 16,-1-2 49-16,-10-2-11 15,-17-2-1-15,-19-2-38 16,-18 2 0-16,-20 1 0 16,-7-4 0-16,-10 1 0 15,-4 0 0-15,-22-2 0 0,-17 0 0 16,-16-2 0-16,-1 2 0 15,10 1 0-15,18-1 0 16,25 2 0-16,-15-2-3 16,3-2-33-16,-6-1-10 15,-21-2 7-15,3-2-26 16,-10-1 26-16,-16 0 27 16,-8 0 3-16,-15 0 9 15,-8 0 0-15,-9 0 0 16,-4 0-1-16,-5-1 1 15,-5 1-6-15,2-3 4 0,0 3-2 16,1-3-4 0,3-1-40-16,-4 0-9 0,-1-4 14 15,-5-1-34-15,-2-3-28 16,0 1 3-16,-17-2 8 16,-8-1 46-16,-4-2 27 15,-2 0 21-15,0-2 2 16,2 0 5-16,0 2 49 15,4 0 39-15,2 2 0 16,4 0 2 0,-2 2-23-16,4 4-4 0,-1 0-11 15,2 2-16-15,3 4 5 16,4-2-9-16,3 4-10 0,3 0 1 16,3 0-17-16,0 0-2 15,0 0-11-15,0 0 0 16,0 0-5-1,0 0 4-15,0 0 2 0,0 0-1 16,5 0 1-16,14 4 9 16,15 10-4-16,13 2-6 15,15 4-10-15,9 2-28 16,4-2-13-16,-9 0 11 16,-13-2-13-16,-19-4 17 15,-19 1 26-15,-15-1-5 16,-13 4 15-16,-30 5 10 15,-9 8 4-15,-14 6 19 0,-3 8-17 16,-2 3-1-16,0 0-3 16,-1-4-12-16,8-4 0 15,6-8 0-15,9-10 0 16,16-6 6 0,15-8-6-16,18-8-24 15,13-1-198-15,16-17-609 0</inkml:trace>
  <inkml:trace contextRef="#ctx0" brushRef="#br0" timeOffset="3456.98">14023 11185 2278 0,'0'0'574'0,"0"0"-574"15,0 0-248-15</inkml:trace>
  <inkml:trace contextRef="#ctx0" brushRef="#br0" timeOffset="4025.1">12123 8773 2125 0,'0'0'816'0,"0"0"-366"15,0 0-131-15,0 0-143 16,0 0-113-16,0 0-14 16,0 0-8-16,84 98-5 15,-73-40-24-15,5 1-3 16,0-8-9-16,3-8 0 0,10-15 0 15,14-19 0-15,13-9 0 16,15-18 0-16,35-33 0 16,37-32 0-16,44-33 0 15,19-22 0-15,-11-1 0 16,-41 25 0-16,-52 36 0 16,-34 25 0-16,-24 20 0 15,-6 0 0-15,-7 8 0 0,-6 2 0 16,-21 15 0-1,-4 8 0-15,-4 4 0 0,-19 23 0 16,-6 5-69 0,-17 13-296-16,3-4-318 0,7-9-637 0</inkml:trace>
  <inkml:trace contextRef="#ctx0" brushRef="#br0" timeOffset="6619.62">19177 10788 1001 0,'0'0'494'16,"0"0"-263"-16,0 0 34 15,0 0 3-15,0 0-87 16,0 0-68-16,0 0-6 15,-12 0-6-15,8 0 10 16,-1 0-29-16,1 0 12 16,2 0 12-16,2 0-40 15,0 0-6-15,0 0-27 16,0 0-31-16,0 0 15 0,0 0-16 16,0 0 8-16,0 0 10 15,0 0-7-15,0 0 27 16,0 0 12-16,0-2 0 15,4 0 29-15,15 0-14 16,9 0-33-16,17 2-5 16,15 0-10-16,31 0-1 15,34 0-10 1,35 14-7-16,16 2 40 0,-2 2-2 16,-9-2 5-16,-18-2 19 15,-5-2-43-15,-3 0 7 16,-8-2-25-16,-4-3 0 0,-4-2 15 15,1-1-16-15,-1-2 0 16,-3 0 8 0,3 3 1-16,-3 0-10 0,-1 3 1 15,-1 2 0-15,-1 0 2 16,-1-2-2-16,-18-4 0 16,-13 1 15-16,-16-4-15 15,-3 2 0-15,11-2-6 16,6 3 6-16,10 0-1 15,-11 2 1-15,-4 1 0 16,-5-1-2-16,-3 2 11 0,-3-3-10 16,-7 0 1-16,-2-3 0 15,-7-2-10-15,-8 0 10 16,-8 0 0-16,-10-2-8 16,-8-7 5-1,-8 0 3-15,-7-4-25 16,-2-1-38-16,0-4 19 0,-17-1-29 15,-10-6 4-15,-7 1 30 16,-3-4-15-16,-6 0 34 16,-6 0 4-16,0 0 11 15,-3 0-2-15,4 4 7 0,1 4 0 16,5 4 4 0,8 4 2-16,8 4 6 0,7 4-1 15,11 2 5-15,3 2 20 16,5 0-24-16,0 0 9 15,3 6 26-15,21 6-23 16,10 4 15-16,15 2-28 16,6 2-10-16,9-2 3 15,0 0-4 1,-7-2 0-16,-8-4-9 0,-11-2 3 16,-13-4 6-16,-12-4 0 15,-6 0 1-15,-7-2 14 16,0 2-15-16,0 2-9 15,0 6 9-15,-12 6 0 0,-7 4 6 16,-8 6-6 0,-4 5 0-16,-5 1 13 15,-7 0-12-15,1 0 7 0,-5 0 25 16,3 0-17-16,-3-2 16 16,3-4-17-16,2 0-6 15,1-6 9-15,5 0-18 16,7-6 0-16,2-2-1 15,6-2-7-15,-6-10-124 16,4-6-466-16,7-16-1629 0</inkml:trace>
  <inkml:trace contextRef="#ctx0" brushRef="#br0" timeOffset="7232.75">21779 8859 2067 0,'0'0'787'0,"0"0"-439"0,0 0-24 16,0 0-69-16,0 0-158 0,0 0-76 15,0 0-7-15,35 40 8 16,-27 10 14-16,0 7-15 15,3-3 2-15,3-4-2 16,1-9-21 0,5-12 0-1,5-13 8-15,11-16 17 16,10-10 2-16,16-32-27 16,15-20 0-16,25-31 0 15,27-35 0-15,27-34 0 16,5-13 0-16,-10 12 0 15,-33 41 0-15,-35 42 0 16,-23 26 0-16,-14 14 0 16,1 0 0-16,1 1 0 0,-6 6 0 15,-13 11 0-15,-14 12 0 16,-4 10 0-16,-6 0 0 16,-5 0 0-16,0 14 0 15,0 5 0-15,-9 10-221 16,-9-5-365-16,5-10-608 0</inkml:trace>
  <inkml:trace contextRef="#ctx0" brushRef="#br0" timeOffset="7366.99">23858 8626 2359 0,'0'0'505'15,"0"0"-505"-15,0 0-19 16,15 105-658-16</inkml:trace>
  <inkml:trace contextRef="#ctx0" brushRef="#br0" timeOffset="11052.66">17095 14247 798 0,'0'0'285'15,"0"0"-112"-15,119-30-57 16,-53 18 18-16,11 0-22 16,7 2-39-16,23 0 26 15,33-2 8-15,34 6 29 16,15 6-36-16,0 0-4 15,-6 12-58-15,-19 16-38 0,-9 4-6 16,-8 6-107 0,-13 4-43-16,-25-4-17 15,-27-1-28-15,-19-5-16 0,17 26 25 16,-11-12-28-16,-4 6 7 0</inkml:trace>
  <inkml:trace contextRef="#ctx0" brushRef="#br0" timeOffset="11532.38">17947 15069 1028 0,'0'0'341'0,"0"0"-142"16,0 0-6-16,0 0-28 15,0 0-48-15,0 0-73 16,0 0-14-16,17 113 14 16,-44-91-7-16,-2 1-5 15,1-2-24-15,6-3 2 16,8-4 2-16,9-4-11 15,5-2-1-15,3-4 7 16,23-4 35-16,14 0 29 16,14 0-71-16,18 0-28 0,50 0-190 15,-13-4-149-15,-9-2-554 0</inkml:trace>
  <inkml:trace contextRef="#ctx0" brushRef="#br0" timeOffset="11658.13">18880 15360 1906 0,'0'0'708'0,"0"0"-366"16,0 0-7-1,0 0-157-15,0 0-178 0,0 0 0 16,0 0-373-16,0-30-1519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33:29.345"/>
    </inkml:context>
    <inkml:brush xml:id="br0">
      <inkml:brushProperty name="width" value="0.05292" units="cm"/>
      <inkml:brushProperty name="height" value="0.05292" units="cm"/>
      <inkml:brushProperty name="color" value="#FF0000"/>
    </inkml:brush>
  </inkml:definitions>
  <inkml:trace contextRef="#ctx0" brushRef="#br0">9594 4109 2096 0,'0'0'392'32,"0"0"-230"-32,0 0 121 0,0 0-109 0,-5 102-71 15,7-72-5 1,5-4 20-16,0-6-3 0,-5-6-1 16,0-6-24-16,2-6 21 15,13-2 44-15,12-2-70 16,42-26-85-16,51-14 0 15,61-16 0-15,27-6 0 16,-4 3 0-16,-23 9 0 16,-56 16 0-1,-34 10 0-15,-35 8 0 16,-17 4 0-16,-5 0 0 16,-7 0 0-16,-5 2 0 15,-13 6 0-15,-7 2 0 16,-4 4 0-16,0 0 0 15,0 2-36-15,19 24-314 16,-2-2-457-16,8-4-662 0</inkml:trace>
  <inkml:trace contextRef="#ctx0" brushRef="#br0" timeOffset="897.61">17717 3667 2140 0,'0'0'808'16,"0"0"-279"-16,0 0-202 15,0 0-114-15,0 0-134 16,0 0-79-16,0 0 0 16,0 63 0-16,0-22 0 15,0 4 0-15,-2 3 0 0,-3-6 0 16,1-8 0-16,2-10 0 15,2-14 0-15,0-10 0 16,29-6 0-16,21-34 0 16,47-26 0-16,47-29 0 15,53-19 0-15,21-4 0 16,-6 14 0-16,-27 22 0 16,-52 24 0-16,-35 17 0 15,-31 9 0-15,-11 8 0 16,0-4 0-16,-5 2 0 0,-5 4 0 15,-16 8 0 1,-14 8 0-16,-14 6 0 0,-2 8-185 16,0 14-621-16,0 0-346 0</inkml:trace>
  <inkml:trace contextRef="#ctx0" brushRef="#br0" timeOffset="1495.35">24047 4463 2126 0,'0'0'644'16,"0"0"-279"-1,0 0 8-15,0 0-145 0,0 0-156 16,0 0-33-16,0 0-27 15,-47-40-6-15,34 62 16 16,-1 4-11-16,3 1-1 16,3-4 2-16,1-2-12 15,7-7 9-15,0-4 8 16,0-4-1-16,20-6 22 0,11 0 58 16,12-12-96-1,12-14 0-15,12-10 0 0,11-10 0 16,9-7 0-16,9-7 0 15,22-14 0-15,-10 4 0 16,4-2 0-16,-4 4 0 16,-27 17 0-16,2 1 0 15,-20 10 0-15,-19 10 0 16,-15 8 0-16,-11 8 0 16,-12 8 0-16,-3 6 0 15,-3 0 0-15,0 6-60 16,0 18-89-16,6 20-175 0,8-4-322 15,9-6-374-15</inkml:trace>
  <inkml:trace contextRef="#ctx0" brushRef="#br0" timeOffset="1661.32">25772 4231 2227 0,'0'0'721'0,"0"0"-557"16,0 0-164-16,0 0-266 0,0 0-910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23:32.025"/>
    </inkml:context>
    <inkml:brush xml:id="br0">
      <inkml:brushProperty name="width" value="0.05292" units="cm"/>
      <inkml:brushProperty name="height" value="0.05292" units="cm"/>
      <inkml:brushProperty name="color" value="#FF0000"/>
    </inkml:brush>
  </inkml:definitions>
  <inkml:trace contextRef="#ctx0" brushRef="#br0">18145 9258 1713 0,'0'0'629'15,"0"0"-253"-15,0 0 103 16,0 0-237-16,0 0-86 0,0 0-87 15,-23-10-1-15,23 10 20 16,0 0-4-16,0 0-37 16,21 14-28-16,14 10 38 15,17 4-25-15,14 2-20 16,11-2 0 0,7-8-6-16,5-8 1 15,-2-12-7-15,0 0 0 16,-4-19 0-16,-6-14 0 0,2-9 0 15,-4-4-3-15,0 0-11 16,1 4 14-16,2 4-2 16,-2 10-1-16,-3 11 2 15,-5 12 1-15,-9 5-1 16,-3 2 1-16,-6 18-5 16,-2 3 5-16,4 4 0 15,-1-1 0-15,7-2 9 16,5-2-9-16,3-4 1 0,1-8-1 15,0-8 1-15,-3-2 0 16,-2-8-1-16,1-16 0 16,-1-6 4-16,-4-4-4 15,-2-2 0-15,-7 3 0 16,-7 7 0-16,-4 11-1 16,-5 6-6-16,-1 9-1 15,1 0 8-15,6 4 0 16,3 14 0-16,7 3-1 15,2 0-2-15,2 0 3 16,1-5-1-16,-3-4-44 16,-2-3-20-16,-5-4-16 15,-3-1 0-15,-6-4 3 16,-1 0-3-16,3 0 50 16,1-14 7-16,5-4 6 0,1 2 17 15,3 0-11-15,-2 8 12 16,-5 8 8-16,-2 0-7 15,-5 4 8-15,-1 18 12 16,-1 2-3-16,2 2 12 16,0-2-21-16,7-4-1 0,3-6 8 15,3-8-7-15,10-6 21 16,4 0-9 0,5-12-15-16,2-8 5 15,3-2-11-15,-6 2 0 16,-9 4 8-16,-8 4-7 15,-11 8 31-15,-9 4-5 0,-7 0-14 16,-3 2 23 0,1 10-21-16,7 3-4 0,4 0-4 15,5-3-1-15,3 0-4 16,7-4 5-16,1-4-7 16,4-2 2-16,0-2-2 15,3 0 1-15,-2 0 5 0,2 0-5 16,-8 0-1-16,-3 0 0 15,-10 0 0-15,-6 0 0 16,-8 0-91 0,1 0-62-16,-3 10-45 15,1 0-83-15,8 2-218 16,-3-2-99-16,-1 0-123 0</inkml:trace>
  <inkml:trace contextRef="#ctx0" brushRef="#br0" timeOffset="96.88">23405 9348 1508 0,'0'0'714'15,"0"0"-108"-15,0 0-89 16,0 0-284-16,0 0-158 16,0 0-75-16,13 117-750 0</inkml:trace>
  <inkml:trace contextRef="#ctx0" brushRef="#br0" timeOffset="2991.16">9312 10569 1446 0,'0'0'514'0,"0"0"-280"0,0 0 98 15,0 0 27-15,0 0-70 16,0 0-104-16,0 0-5 15,25-74-49-15,-23 70-40 16,3 2-37-16,2 2-22 16,4 0-11-16,9 10-21 15,9 15 14-15,13 8 4 16,10 6-17-16,5 1-1 16,11-2 0-16,0-8-5 15,1-12 5-15,-2-10-19 16,-3-8 10-16,2-8 7 0,-9-22 4 15,1-11-1-15,-6-2-1 16,-6-1 1-16,-1 4 0 16,-7 7-1-16,-1 11 0 0,2 10-6 15,1 12 12 1,6 0-3-16,6 16 6 16,10 14-3-16,5 2 3 15,7-2-9-15,-1-2 0 16,0-6-1-16,-3-9 2 15,-8-12 3-15,-4-1-2 16,-5-10-1-16,-1-13 13 16,-3-9-13-16,-3-4-1 0,2-5 11 15,-2 3-10 1,-1 2 6-16,-3 4-7 16,-2 12 0-16,-3 10 8 0,0 10-7 15,0 0-1-15,5 20 11 0,6 6-10 16,0 2 13-1,6-2-13-15,2-4-1 0,2-8 1 16,0-4-1-16,-3-8 0 16,1-2 0-16,0-2 0 15,-3-16 0-15,-1-4 0 16,1-2 1-16,-4-4-1 16,-3-2-1-16,-3 4 0 15,-5 2 0 1,-3 8 1-16,1 8-1 0,-3 6 1 15,1 2 0-15,4 6 0 0,4 16-8 16,5 4 2-16,2 2 4 16,2 0 2-16,3-2-9 15,1-6-9-15,-3-6-5 16,-1-6 10-16,0-8 2 16,0 0 11-16,3-6-1 15,2-14 1-15,-1-6 8 16,1-2-8-16,-5-2 8 15,-4 4-8-15,-9 6 0 16,-7 8-1 0,-2 10-4-16,-3 2 5 0,3 2 15 15,3 20-5-15,1 6 1 16,3 4-11-16,2 0-5 16,0-4 4-16,1-6-7 15,0-6 8-15,1-6 6 16,-2-6-4-16,-1-4 10 15,0 0-3-15,0-2-9 16,-1-10 8-16,-3-4-7 16,3 2 13-16,-5 0 14 15,-4 4-13-15,-5 2 12 16,-7 2-15-16,-1 4-10 0,-7 0 20 16,-3 2 2-16,0 0-24 0,-1 0 0 15,-3 0 0-15,2 0 0 16,0 0 0-16,0 0 0 31,1 0 0-31,-3 0 0 16,0 0 0-16,0 0-71 15,0 0-137-15,-5 0-301 16,-10 0-660-16</inkml:trace>
  <inkml:trace contextRef="#ctx0" brushRef="#br0" timeOffset="5239.82">1258 9601 1362 0,'0'0'330'15,"0"0"-17"-15,0 0 162 16,0 0-178-16,0 0-24 16,0 0-66-16,0 0-17 0,-74-94-30 15,74 94-29 1,0 0-55-16,0 0-28 16,14 12-36-16,13 8 14 15,13 8-1-15,5 2-14 0,3-2-11 16,-2-2 5-16,-7-10-5 15,-5-10 0-15,-5-6 15 16,8-18 15-16,21-48 35 16,42-48-20-1,48-49-45-15,24-19 0 0,-3 7 0 16,-38 41 0-16,-51 52 0 16,-32 25 0-16,-20 24 0 15,-8 4 0-15,-4 7 0 16,-3 6 0-16,-11 10 0 15,0 6 0-15,-2 0 0 16,0 0 0-16,0 0 0 16,0 2 0-16,5 6-59 0,9 14-163 15,-1-2-418 1,-5-3-626-16</inkml:trace>
  <inkml:trace contextRef="#ctx0" brushRef="#br0" timeOffset="7167.56">1332 5376 1136 0,'0'0'92'16,"0"0"-70"-16,-123-87-10 16,75 55-11-16,0 9 10 15,4 2-1-15,3 10 5 0,6 2 39 16,6 3 62-16,5 3 35 15,6-4-27-15,4 3-10 16,8-2 21-16,1 0-65 16,1-2 43-16,4 2 41 15,-2-2-13-15,2 4 19 0,0 0 46 16,0 2-82-16,0 2-80 16,2 0-43-1,18 8 11-15,9 12 10 16,9 7-9-16,6 9 19 0,6 4 7 15,1 2-5 1,0 2 2-16,-2-2-19 0,-5-6-1 16,-3-6 10-16,-5-12-5 15,-7-10 52-15,2-8 27 16,2-14 26 0,9-28 20-16,25-36-64 0,36-39-31 15,32-39-16 1,17-12-35-16,-9 7 0 0,-34 39 0 15,-41 46-4-15,-25 26 2 16,-14 17 2-16,-9 7 0 16,-4 5 9-16,-5 4-8 15,-9 13 20-15,-2 4-16 0,0 0-5 16,0 0-1 0,0 0-31-16,0 3-8 15,0 10-89-15,9 21-45 16,0 1-141-16,-7-8-493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26:24.059"/>
    </inkml:context>
    <inkml:brush xml:id="br0">
      <inkml:brushProperty name="width" value="0.05292" units="cm"/>
      <inkml:brushProperty name="height" value="0.05292" units="cm"/>
      <inkml:brushProperty name="color" value="#FF0000"/>
    </inkml:brush>
  </inkml:definitions>
  <inkml:trace contextRef="#ctx0" brushRef="#br0">8479 13533 1901 0,'0'0'501'0,"0"0"-287"16,0 0-14-16,0 0-42 15,0 0-49-15,0 0-25 16,56-10-22 0,-36 10-19-16,-4 6-14 0,0 0 8 15,1-2-30 1,1-2 2-16,7-2 17 0,8 0-25 16,5 0 1-16,9-10 8 15,2-8-10-15,4-6 11 16,1-2-10-16,-3 2 0 15,-6 4 0-15,-10 8-1 16,-6 10-5-16,-6 2 5 16,-2 4 0-16,0 20 16 0,1 2-5 15,2 4-4-15,5-4-7 16,4-2-3-16,2-8 2 16,2-6 0-16,3-6 1 15,2-4 10 1,1 0-10-16,3-18 15 15,2-2 6-15,-2-4-6 0,-3 2 27 16,-6 4-6 0,-1 4-4-16,-7 10 4 0,2 4-27 15,0 0 4-15,7 10-13 16,7 8-13-16,44 6-184 16,-9-4-427-16,1-6-726 0</inkml:trace>
  <inkml:trace contextRef="#ctx0" brushRef="#br0" timeOffset="631.78">12724 13577 955 0,'0'0'1419'0,"0"0"-856"16,0 0-263-16,0 0 5 0,0 0-86 15,0 0-120-15,0 0-93 16,-2-24-6-16,2 42-1 15,16 4-5-15,13-1 6 16,8-8 13-16,14-4-12 16,9-9-2-16,8 0-9 15,-1-22-46-15,-3-6 31 16,-6-5 14-16,-12-1 11 16,-5 2 11-16,-10 2-10 15,-9 10 14-15,-6 6-7 16,-5 8-7-16,-3 6 13 15,6 0-14-15,4 12 0 16,8 8 8-16,8 0-8 0,4-2 8 16,7-6 2-1,2-6-10-15,-1-6 10 16,1 0-10-16,-2-6 1 16,-6-14 18-16,2-2-12 0,-5 0 2 15,-3 0 8-15,-4 2-16 16,-2 6 27-16,-8 4-8 15,-3 4-2-15,-3 4 21 16,1 2-18-16,-1 0 1 0,3 0 2 16,-1 8-22-16,6 4 7 15,1-2-9 1,0 0 0-16,0-2-5 16,-3-2 5-16,-6-2-7 15,-5 0-34-15,-8 4-137 16,-8 0-361-16,-15 0-739 0</inkml:trace>
  <inkml:trace contextRef="#ctx0" brushRef="#br0" timeOffset="2499.84">5547 14289 1746 0,'0'0'635'15,"0"0"-419"-15,0 0 15 16,0 0 72-16,0 0-68 15,0 0-79-15,0 0 15 16,31 0-22-16,-20 0-59 16,3 0-38-16,1 10-25 15,3 6-3-15,3 1-23 16,3 2 8-16,0 3-9 16,5 0-6-16,0-2 6 15,5-3-1-15,1-8 1 16,4-5 3-16,3-4-3 15,2 0 9-15,5-8-6 0,3-10-2 16,1-1-1-16,0-4 0 16,-3 5 0-16,-4 2 6 15,-3 6-5-15,-10 6 5 16,-1 4-6-16,-6 0-12 16,-2 12 11-16,3 8-8 15,0 5 9-15,0-2 5 16,0 0-4-16,2-5-1 15,0-6 0-15,2-6-6 0,4-6 6 16,3 0 0-16,2 0 0 16,7-10 1-16,2-3-1 15,0 4 0-15,0-5 0 16,-5 6-7 0,-6 8 7-16,-4 0-7 15,-8 0 7-15,-5 0-2 0,-1 5 4 16,-5 6-2-16,1-1 0 15,-3 0 1-15,1-2 0 16,-1 0-1 0,-4-2 0-16,0-2 4 0,-2-4-4 15,-1 0 0-15,1 0-63 0,7 0-265 16,-4 0-425 0,1 0-676-16</inkml:trace>
  <inkml:trace contextRef="#ctx0" brushRef="#br0" timeOffset="2634.09">7627 14586 2785 0,'0'0'492'15,"0"0"-492"-15,0 0-298 0,0 0-215 16,0 0-1451-16</inkml:trace>
  <inkml:trace contextRef="#ctx0" brushRef="#br0" timeOffset="3633.15">10409 13668 2138 0,'0'0'627'0,"0"0"-304"16,0 0-95-16,0 0-55 15,0 0-114-15,0 0-46 16,60-104 34-16,-26 91-20 0,1 3-2 16,1 8 10-16,-5 2-34 15,-2 0-1-15,-9 14-5 16,-9 12 5-1,-9 9-6-15,-2 2 6 16,-6 6 0-16,-19 1 10 16,1-2-10-16,2-4 12 15,3-4-12-15,6-4 0 0,9-4 0 16,4-8-3 0,0-2-6-16,11-6 8 15,16-4-26-15,6-2-15 0,9-4-53 16,5 0-23-16,-3 0-32 15,-3 0-31-15,-12 0 61 16,-16 0 69-16,-11 0 51 16,-2 9 5-16,-10 14 71 0,-15 8-1 15,-4 5 25-15,4-2-41 16,6 6-11-16,5-2-18 16,10 0-24-16,4-4 7 15,0 0-12-15,18-4-1 16,3-2 0-1,2-1-6-15,-3-4 0 16,-7-1 6-16,-6 1 0 16,-7-1 7-16,-5 0-6 0,-28 2 17 15,-11 0 37-15,-12 0 35 16,-2-2 12-16,6-8-4 16,10-4-55-16,16-6-43 15,23-4-40-15,3-14-326 16,9-8-993-16</inkml:trace>
  <inkml:trace contextRef="#ctx0" brushRef="#br0" timeOffset="3763.06">11648 14345 1940 0,'0'0'81'0,"0"0"-81"15</inkml:trace>
  <inkml:trace contextRef="#ctx0" brushRef="#br0" timeOffset="17167.5">8426 15705 1704 0,'0'0'610'0,"0"0"-316"16,0 0-66-1,0 0 32-15,0 0-63 0,0 0-79 16,16-46 51-16,-12 46-14 16,-2 0-26-16,5 0-32 15,4 18-67-15,10 8 15 16,8 10-7-16,8 2-29 16,7-4 4-16,12-12-13 15,7-12 0-15,6-10 0 16,3-14-17-16,1-26 17 15,-2-14 0-15,-5-2 0 0,-6 0 17 16,-8 8-17-16,-8 7 0 16,-5 14 0-16,-6 14 0 15,-4 13 0-15,-2 0 0 16,-1 14 0-16,5 16 0 16,3-2 0-16,4 4 0 15,4-3 0-15,1-5 0 16,1-6 0-16,-2-8 0 15,3-6 0-15,-5-4 0 16,0 0 0-16,1-6 0 16,-6-12 0-16,1-4-17 15,-3 4-1-15,-4 1 9 16,-2 8 9-16,0 4 5 16,-3 5-3-16,2 5 11 15,9 13 1-15,2 4-14 0,5 4 0 16,3 0-10-16,4-6 10 15,-2-4 12-15,-1-6-4 16,-3-6-8-16,-5-4 0 16,-5 0-8-16,-2-14 8 15,-2-4-1-15,-2 0 1 0,-5 2 9 16,0-2-9 0,-1 5 0-16,-4 8 0 15,-1-1 0-15,5 6 0 16,0 0 0-16,31 6-140 0,-5 8-455 15,1-2-728-15</inkml:trace>
  <inkml:trace contextRef="#ctx0" brushRef="#br0" timeOffset="17868.05">12646 15691 1861 0,'0'0'745'0,"0"0"-185"16,0 0-258-16,0 0-39 15,0 0-97-15,0 0-82 16,0 0-54-16,0 8-1 16,9 20-22-16,11 8-7 15,6 0 20-15,9-2-20 0,9-12 0 16,7-8-2 0,6-10-5-16,7-4 6 15,-5-14-10-15,1-12 11 16,-4-10-4-16,-2-4 5 15,-3 0-1-15,-4-4 4 16,-4 8 2-16,-6 10-7 0,-1 8 1 16,-7 9 0-16,2 9 1 15,-2 0-1 1,6 13 6-16,3 5 0 16,5 4 2-16,1-4-16 15,6-4 8-15,-4-6-4 16,-1-8-4-16,1 0 8 0,-1 0 0 15,-1-4 5-15,4-10 2 16,0-4-13-16,2 2 6 16,0 2 0-16,-3 4-1 15,-2 7 2-15,-7 3 15 16,-2 7 5-16,-5 15-21 16,-2 6 0-16,0-2 0 0,0 2 0 15,6-2 0-15,3-8 0 16,4-4 0-16,7-10 0 15,10-4 0-15,5-10 0 16,7-14 0-16,3-8 0 16,1-4 0-1,2-6 0-15,-8 2 0 0,-7 1 0 16,-8 3 0 0,-8 6 0-16,-4 2 0 0,20 0-122 15,-10 6-533-15,-1 4-692 0</inkml:trace>
  <inkml:trace contextRef="#ctx0" brushRef="#br0" timeOffset="17997.21">15963 15440 2020 0,'0'0'728'16,"0"0"-438"-16,0 0-168 15,0 0-122-15,0 0-795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33:57.580"/>
    </inkml:context>
    <inkml:brush xml:id="br0">
      <inkml:brushProperty name="width" value="0.05292" units="cm"/>
      <inkml:brushProperty name="height" value="0.05292" units="cm"/>
      <inkml:brushProperty name="color" value="#FF0000"/>
    </inkml:brush>
  </inkml:definitions>
  <inkml:trace contextRef="#ctx0" brushRef="#br0">9803 2721 2431 0,'0'0'659'0,"0"0"-441"16,0 0-72-16,0 0-108 16,0 0-19-16,0 0-11 15,-13 40-1-15,8-30 13 16,3-2-5-16,2-6 13 16,0-2 49-16,0 0 26 15,-2 0 41-15,0-6-24 16,-5-12-79-16,-4-2-19 15,-5-2-22-15,-4 4 0 16,-9 6 0-16,-6 9 0 16,-10 3 0-16,-6 19-3 15,-5 21 3 1,-2 16-6-16,2 14 6 0,12 11 0 0,13 7 0 16,13 0 0-16,18-4 9 15,0-5-9-15,35-16 0 16,17-10 0-16,12-19 0 15,9-14 0-15,8-18 0 16,0-2 0-16,-6-24 0 16,-11-8 0-16,-14-4 0 15,-15 1 0-15,-12 8 0 16,-15 9 0-16,-5 5 0 16,-3 9 0-16,0 4 0 0,0 0-90 15,-3 4-477 1,-3 4-495-16</inkml:trace>
  <inkml:trace contextRef="#ctx0" brushRef="#br0" timeOffset="757.15">10558 2721 1820 0,'0'0'767'0,"0"0"-391"16,0 0-119-16,0 0-174 15,0 0-36-15,-126 142-17 16,99-70 51-16,6 7 12 16,6-3-27-16,8-6-18 15,7-8-28-15,0-10-7 16,7-10-2-16,10-9-10 15,8-13 34-15,4-8 23 16,7-12 38-16,7 0 18 0,5-14-34 16,4-21-80-16,1-9 0 15,-2-10 0-15,1-10 0 16,-8-8 0-16,-6-5 0 16,-6 1 0-16,-13 6 0 15,-7 6 0-15,-8 10 0 16,-4 8 0-16,0 8 0 15,-12 7 0-15,-7 6 0 16,-4 4 0-16,-6 7 0 0,-6 5 0 16,-10 6 0-16,-8 3 0 15,-5 7 0-15,-7 17 0 16,1 7 0-16,1 10 0 16,3 3 0-16,4-2 0 15,11-2 0-15,12-8 0 16,11-8 0-16,8-10 0 15,10-8 0-15,4-6 0 16,0 0 0-16,0 0 0 16,13-6 0-16,10-10 0 15,1-4 0-15,3 2 0 16,0 4 0-16,0 8 0 16,-3 6 0-16,-2 6 0 0,3 26 0 15,-3 12 0-15,2 17 0 16,-1 4 0-16,1 8 0 15,1-1 0-15,-1-4 0 16,3-10 0-16,2-9 0 16,0-12 0-16,0-12 0 15,0-10 0-15,2-10 0 16,0-5 0-16,0 0 0 16,1-10 0-16,-6-7 0 15,-5 2 0-15,-8 1 0 0,-9 3-26 16,-4 1-211-16,-2 2-422 15,-5 2-651-15</inkml:trace>
  <inkml:trace contextRef="#ctx0" brushRef="#br0" timeOffset="1197.01">11381 2596 2649 0,'0'0'871'0,"0"0"-379"0,0 0-408 16,0 0-84-16,0 0 0 15,0 0 0-15,0 0 0 16,26 27 0-16,-26 31 0 16,0 12 0-16,0 8 0 15,-9-2 0-15,-2-1 0 16,0-7 0-16,0-12 0 15,2-10 0-15,5-10 0 16,2-14 0-16,2-8 0 16,0-8 0-16,0-4 0 15,15-2 0-15,14 0 0 16,6 0 0-16,7 0 0 0,3 0 0 16,2-2 0-1,-2 2 0-15,-5 0 0 0,-7 0 0 16,-4 0 0-16,-9 0 0 15,-5 2 0-15,-5 2 0 16,-6-2 0-16,3-2-198 16,-1 0-352-16,1-4-558 0</inkml:trace>
  <inkml:trace contextRef="#ctx0" brushRef="#br0" timeOffset="1330.66">12200 2807 515 0,'0'0'2281'16,"0"0"-1494"-16,0 0-408 16,0 0-245-16,0 0-134 15,0 0 0-15,0 0-305 16,-27-34-627 0,17 62-879-16</inkml:trace>
  <inkml:trace contextRef="#ctx0" brushRef="#br0" timeOffset="1487.72">12013 3302 2349 0,'0'0'1026'0,"0"0"-519"0,0 0-293 16,0 0-214-16,0 0 0 15,0 0 0-15,0 0-291 16,0 43-419-16,-29-19-547 0</inkml:trace>
  <inkml:trace contextRef="#ctx0" brushRef="#br0" timeOffset="2558.62">13631 2587 2503 0,'0'0'610'15,"0"0"-493"-15,0 0-55 16,0 0-16-16,0 0-33 16,0 0-4-16,0 0-3 15,40 74-4-15,-38-72 46 0,0-2 60 16,0 0 31-1,1 0 5-15,-1 0-51 0,0-6-19 16,0-5-46-16,-2 0-14 16,0 0 4-16,0 0-17 15,0 1 0-15,0-2 13 16,0-1-4-16,-4-1 8 16,-7 1 0-16,-3-1-18 15,-3 5 0-15,-8 5 0 16,-6 4 0-16,-7 4 0 15,-7 24 0-15,-5 15 0 16,-2 11 0-16,3 12 0 16,11 8 0-1,11 4 0-15,14 3 0 0,13-9 0 0,2-8 0 16,27-12 0 0,9-16 0-16,9-12 0 0,4-16 0 15,9-8 0-15,0-12 0 16,3-20 0-16,-8-8 0 15,-9-6 0-15,-15 4-60 16,-27 2-490-16,-4 11-393 0,-4 14-897 16</inkml:trace>
  <inkml:trace contextRef="#ctx0" brushRef="#br0" timeOffset="3188.03">14016 2781 1744 0,'0'0'855'0,"0"0"-276"15,0 0-116-15,0 0-235 16,0 0-114-16,0 0-1 16,0 0-113-16,2 30 0 31,-2 2 0-31,0 2 0 0,0 1 0 0,2-9 0 31,12-7 0-31,4-6 0 0,6-9 0 0,3-4 0 16,7-3 0-16,-1-19 0 0,2-8 0 31,-3-2 0-31,-8-2 0 16,-5 2 0-16,-7 6 0 15,-7 6 0-15,-3 10 0 16,-2 6 0-16,0 4 0 16,0 0 0-16,-2 12 0 15,-11 22 0-15,-3 14 0 16,1 18 0-16,-6 27 0 15,4 25 0-15,-1 23 0 16,5-14 0-16,5-22 0 0,6-31 0 16,0-22 0-16,0 5 0 15,-5-3 0-15,-3 0 0 16,-6-16 0-16,-5-12 0 16,-8-10 0-16,-4-12 0 15,-7-4 0-15,-2-16 0 16,1-24 0-16,10-17 0 15,14-15 0-15,17-8 0 16,2-4 0-16,38-4 0 16,31-14 0-16,36-25-47 15,22-25-205-15,5-15-223 16,-33 37-350-16,-33 29-132 0</inkml:trace>
  <inkml:trace contextRef="#ctx0" brushRef="#br0" timeOffset="3432.28">14723 2312 874 0,'0'0'1090'0,"0"0"-256"15,0 0-252-15,0 0-319 16,0 0-115-16,0 0 35 16,-54 122-61-16,43-42-122 15,2 25 0-15,9 23 0 16,0 16 0-16,7-11 0 16,4-27 0-16,-5-32 0 0,-6-18 0 15,0 8 0-15,0 3 0 16,0 3 0-16,0-14 0 0,-11-10 0 15,1-12-113-15,-4-12-229 16,-6-22-208-16,0 0-108 16,5-22-196-1</inkml:trace>
  <inkml:trace contextRef="#ctx0" brushRef="#br0" timeOffset="4532.17">14596 2809 2046 0,'0'0'884'15,"0"0"-425"-15,0 0-189 16,0 0-69-16,151-74-102 16,-95 66-63-16,2 6-26 0,-3 2-10 15,-6 6-1-15,-11 18-37 16,-13 6-68-16,-17 4-38 16,-8 4 22-16,-15 3 35 15,-25-4 27-15,-11-1 41 31,-9-1 4-31,2-9 10 0,6-4 4 0,10-8 2 16,15-6 6-16,17-8 32 16,10 0 23-16,4-10 31 15,27-20-93-15,13-12 0 0,12-11-21 16,9-11-27 0,1-6-23-16,2-4-20 15,-9-2 30-15,-9 3 52 0,-15 8 9 16,-10 8 62-16,-12 11 82 15,-8 12 26-15,-3 12 10 16,-2 10-44-16,0 12-40 16,0 0-96-16,-2 28 0 15,-8 22 0-15,-3 16 0 16,3 15 0-16,-2 5 0 16,5-4 0-16,1-8 0 15,4-10 0-15,2-16 0 16,0-13 0-16,0-16 0 0,0-8 0 15,0-7 0 1,0-4 0-16,4 0 0 0,7-8 0 31,3-13 0-31,5-7 0 0,2-2 0 0,3 0 0 16,-4 6 0-16,-2 10 0 16,-3 8 0-16,1 6 0 15,-3 0 0 1,1 20 0-16,1 10 0 0,1 4 0 15,-1 4 0-15,1 1 0 16,2-10 0-16,2-4 0 16,3-11 0-1,1-12 0-15,7-2 0 0,3-14 0 0,-1-14 0 16,3-8 0-16,-3-7 0 16,-4-4 0-16,-4-6 0 15,-8 3 0-15,-7 6 0 31,-4 12 0-31,-6 12 0 0,0 12 0 0,0 8 0 16,-12 10 0-16,-5 24 0 16,-3 8 0-16,2 4 0 15,7 0 0 1,6-8 0-16,5-10 0 0,2-7 0 16,21-10 0-1,6-8 0-15,4-3 0 16,5 0 0-16,3-18 0 15,-1-7 0-15,-3-1 0 16,-1-2 0-16,-5 4 0 16,-6 6 0-16,-7 4 0 15,-1 10 0-15,-1 4 0 16,4 2 0-16,4 22 0 16,1 10 0-16,2 9 0 15,0 4 0-15,-8 0 0 16,-3-5-15-16,-9-8-51 15,-5-12 7-15,-2-8 29 16,0-8 30-16,0-6 3 0,0 0 63 16,0-2 35-16,0-14-101 15,0-8 0-15,0-6 0 16,11-10 0-16,7-2 0 16,7-2 0-16,-1 5 0 15,-2 9 0-15,-6 10 0 16,-7 10 0-16,-7 8 0 15,-2 2 0-15,-9 0-89 16,-13 16-513-16,-1 0-353 0</inkml:trace>
  <inkml:trace contextRef="#ctx0" brushRef="#br0" timeOffset="6753.2">17668 2556 2517 0,'0'0'944'16,"0"0"-470"-16,0 0-313 15,0 0-161-15,0 0 0 16,0 0 0-16,0 0 0 16,-53-8 0-16,19 56 0 15,-1 13 0-15,4 11 0 16,6 4 0-16,14-2 0 0,11-1 0 16,4-13 0-16,28-10 0 15,12-14 0-15,9-14 0 16,8-18 0-1,5-4 0-15,1-18 0 0,0-20 0 16,-3-14 0-16,-4-12 0 16,3-27 0-16,-7-31 0 15,-13-40 0-15,-24-15 0 16,-19 29 0-16,-9 35 0 16,-20 57 0-16,-8 26 0 15,-13 14 0-15,-16 16 0 0,-30 32 0 16,-18 66 0-16,-13 41 0 15,15-5 0-15,33-23 0 16,27-43 0-16,23-26 0 16,0-2 0-16,5-2 0 15,2-4 0-15,8-16 0 16,10-10 0 0,4-4 0-16,0-4 0 15,0 0 0-15,4-10 0 0,14-14 0 16,5-2 0-16,4-2 0 0,2 6 0 15,4 10 0-15,2 12 0 16,5 4 0-16,8 34 0 16,4 16 0-1,6 14 0-15,5 12 0 0,3 1 0 16,2-7 0-16,-6-12 0 16,-5-18 0-16,-9-20 0 15,-9-18 0-15,-3-6 0 16,-2-18 0-16,2-20 0 15,1-10-59-15,1-10-19 16,2-11-15-16,-6 0 41 0,-6 2 23 16,-5 9 29-1,-11 16 51-15,-6 18 78 0,-6 14 2 16,0 10-131-16,0 10 0 16,0 26 0-16,-6 12 0 15,-2 12 0-15,4 1 0 16,4-3 0-1,0-10 0-15,0-12 0 0,16-12 0 16,5-12 0-16,4-12 0 16,4 0 0-16,7-20 0 15,2-14 0-15,0-8 0 0,0-3 0 16,-9 3 0-16,-7 6 0 16,-7 12 0-16,-8 10 0 15,-5 14 0-15,-2 0 0 16,0 14 0-16,0 16 0 15,0 9 0-15,10-2 0 16,5-1 0-16,3-4 0 16,7-9 0-16,0-9 0 15,10-8 0-15,2-6 0 0,3 0 0 32,2-14 0-32,1-12 0 0,-3-6 0 15,-7-8 0-15,1-9 0 0,-10-5 0 16,-1-2 0-16,-8 4 0 15,-8 8 0-15,-7 14 0 16,0 14 0-16,0 16 0 16,-20 0 0-1,-9 28 0-15,-4 14 0 0,-3 14 0 16,7 4 0-16,7 2 0 16,13-5 0-16,9-7 0 15,6-12 0-15,28-8 0 0,13-14 0 16,10-10 0-1,9-6 0-15,2-14 0 0,1-20 0 16,-2-11 0-16,-9-6 0 16,-11-7 0-16,-11-3 0 15,-14 5 0-15,-11 8 0 16,-9 14 0 0,-2 12 0-16,0 10 0 0,-10 10 0 15,-4 2 0-15,-2 0 0 31,3 16 0-31,4 2 0 16,7 0 0-16,2 2 0 0,0-4 0 16,20 0 0-1,4-2 0-15,5-2 0 0,0 0 0 16,-2 2 0-16,-5 2 0 16,-4 4 0-16,-4 5 0 15,-10 4 0-15,-2 4 0 16,-2 0 0-16,0-1 0 15,0-5 0-15,0-5 0 16,4-10 0-16,5-6 0 16,5-6 0-16,1 0 0 0,8-6 0 15,3-16 0 1,1-8 0-16,0-8 0 0,0-2 0 16,-5-5 0-16,-4 9 0 15,-5 8 0-15,-4 12 0 16,-6 12 0-16,-1 4 0 15,0 12 0-15,2 18 0 16,7 6 0-16,3 2 0 16,3-2 0-16,6-8 0 15,4-7 0-15,6-13 0 16,5-8 0-16,7 0 0 16,3-15 0-16,6-13 0 15,2-4 0-15,-5-4 0 0,-7 0 0 16,-8 0 0-1,-9 6 0-15,-12 6 0 0,-8 12 0 16,-7 8 0-16,0 4 0 16,-4 14 0-16,-14 22 0 15,-5 14 0-15,2 16 0 16,-2 13 0-16,5 19 0 16,5 26 0-16,-3 25 0 15,5 13 0-15,0-6 0 16,-3-13 0-16,4-41 0 15,-7-28 0-15,0-29 0 0,-8-22 0 16,-8-10 0 0,-8-12 0-16,-3-1 0 0,4-32 0 15,7-26 0-15,15-32 0 16,18-37 0-16,42-29 0 16,41-8 0-16,26 18 0 15,-2 35 0-15,-22 43 0 16,-19 24 0-16,21-2-41 15,-14 10-641-15,-3 6-699 0</inkml:trace>
  <inkml:trace contextRef="#ctx0" brushRef="#br0" timeOffset="7224.08">21830 2256 1936 0,'0'0'650'15,"0"0"-163"-15,0 0-8 16,0 0-188-16,0 0-143 16,0 0-119-16,0 0-20 0,-16 88 16 15,-17 0-4-15,-5 4-10 16,7-15-1-16,-4 3-10 15,3-12 0-15,3-12 0 16,7-12 0-16,-1-14 0 16,8-10 0-16,-1-10 0 15,3-7 0-15,2-3 0 16,-3 0 0-16,4-18 0 16,1-3 0-16,6 3 0 15,3 2 0-15,0 8 0 16,7 6 0-16,15 2 0 15,7 2 0-15,10 20 0 16,7 6 0-16,8 8 0 0,6-1 0 16,4-2 0-1,-1-6 0-15,-5-9 0 0,-8-10 0 16,-5-8-107-16,-9 0-94 16,-3-13-42-16,-4-10-119 15,9-16-280-15,-7 6-61 16,-6 4-630-16</inkml:trace>
  <inkml:trace contextRef="#ctx0" brushRef="#br0" timeOffset="9931.84">22256 2857 438 0,'0'0'1184'0,"0"0"-558"16,0 0-42-16,0 0-111 15,0 0-198-15,0 0-21 16,0 0-73-16,48-108-100 16,-48 94-81-16,0 4 0 0,0 4 0 0,-15 6 0 15,-7 0 0-15,-9 6 0 16,-5 18 0-16,-7 10 0 15,1 6 0-15,9 2 0 16,6-2 0-16,14-4 0 16,11-7 0-1,2-10 0 1,6-6 0-16,19-8 0 16,2-5 0-16,6 0 0 15,1-9 0-15,-3-14 0 0,0-4 0 16,-2-5 0-16,-5-5 0 15,0 3 0-15,-5 2 0 16,-6 10 0-16,-7 8 0 16,-1 10 0-16,-5 4 0 15,0 4 0-15,0 22 0 16,0 4 0-16,0 4 0 16,7 0 0-16,1-5 0 15,9-7 0-15,-2-11 0 16,7-4 0-16,3-7 0 15,6 0 0-15,7-14 0 16,2-7 0-16,5-5 0 16,1-4 0-16,1 0 0 0,-5 0 0 15,-6 6 0-15,-7 10 0 16,-7 8 0-16,-9 6 0 16,-1 4 0-16,-3 20 0 15,-3 10 0-15,1 6 0 16,0 2 0-16,2-5 0 15,1-9 0-15,2-9 0 16,1-12 0-16,5-7 0 16,4 0 0-16,7-14 0 15,6-11 0-15,6-2 0 16,-1-5 0-16,-2 1 0 16,-5 5 0-16,-8 8 0 15,-9 6 0-15,-10 10 0 0,-1 2 0 16,-3 2 0-16,2 16 0 15,6 2 0-15,3 0 0 16,7 0 0-16,7-6 0 16,4-8 0-16,9-6 0 15,2 0 0-15,1-11 0 16,-1-12 0-16,-5-7 0 16,-3-2 0-16,-7-2 0 15,-7-4 0-15,-5 4 0 16,-5 2 0-16,-6 6 0 0,-4 8 0 15,0 8 0-15,0 3 0 16,0 7 0 0,0 0 0-16,0 0 0 0,0 0 0 15,0 0 0-15,0 0 0 16,0 0 0-16,0 0 0 16,2 0 0-16,0 0 0 15,3 0 0-15,-3 3 0 16,-2-2 0-16,2-1 0 15,-2 0 0-15,0 0 0 16,0 0 0-16,0 0 0 16,0 0 0-16,0 0 0 15,0 0 0-15,0 0 0 0,0 0 0 16,0 0 0-16,0 0 0 16,0 0 0-16,0 0 0 15,0 0 0-15,0 0 0 16,0 5 0-16,0-3 0 15,0 4 0-15,0-5 0 16,0 2 0-16,0-1 0 16,0-2 0-16,-2 0 0 15,2 0 0-15,0 0 0 16,0 0 0-16,0 0 0 16,-2 0 0-16,2 0 0 0,-2 2 0 15,-3 6 0-15,-3 6 0 16,-4 8 0-16,1 8 0 15,-3 10 0-15,1 6 0 16,2 8 0-16,2 4 0 16,4 5 0-16,5 1 0 15,0 2 0-15,0-2 0 16,0 0 0-16,5-1 0 16,-3-3 0-16,-2-6 0 15,0-4 0-15,-15-8 0 16,-10-6 0-16,-8-8 0 0,-5-8 0 15,-5-6 0-15,3-10 0 16,3-4 0 0,8-6 0-16,8-22 0 0,11-14 0 15,10-14 0-15,10-26 0 16,46-30 0-16,7 7 0 16,1 13 0-16,3 18 0 15,-9 28 0-15,4 2 0 16,5 5 0-16,-9 13 0 15,-9 12 0-15,-9 6 0 0,-9 4 0 16,-4 2 0-16,-6 2 0 16,-6 0 0-16,-4 0 0 15,0 0 0-15,-4 0 0 16,-3 2 0-16,3 12 0 16,-2 6 0-1,-3 6 0-15,2 2 0 0,1-3 0 16,-1-3 0-16,0-7 0 15,0-5 0-15,6-7 0 16,1-3 0-16,7 0 0 16,9-17 0-16,4-6 0 0,5-8 0 15,-1-1 0-15,1-2 0 16,-7 4 0 0,-7 6 0-16,-7 8 0 0,-8 8 0 15,-4 8 0-15,-3 0 0 16,0 18 0-16,0 10 0 15,0 6 0-15,9 2 0 16,6 0 0-16,7-4 0 16,7-5 0-16,11-8 0 15,9-4 0-15,9-8 0 0,7-7 0 16,2 0 0-16,-3 0 0 16,-4-15 0-1,-2-10 0-15,-6-4 0 0,-8-7 0 16,-6-3 0-16,-9 1 0 15,-11 2 0-15,-14 6 0 16,-4 6 0 0,-4 6 0-16,-25 6 0 0,-6 10 0 15,-11 2 0-15,-4 6 0 16,-2 20 0-16,3 6 0 16,9 2 0-16,9 0 0 15,13-3 0-15,9-8 0 16,9-5 0-16,0-5 0 15,14-8 0-15,10-3 0 0,5-2 0 16,4 0 0 0,0-11 0-16,0-7 0 0,-2-5 0 15,-3 1 0-15,-1 0 0 16,-7 6 0-16,-7 4 0 16,-3 8 0-16,-8 4 0 15,2 0 0 1,-2 16 0-16,5 8 0 0,4 4 0 15,2-2 0-15,6 1 0 16,2-8 0-16,6-6 0 0,9-5 0 16,4-8 0-1,2 0 0-15,2-4 0 0,1-17 0 32,-3-2 0-32,-1-8 0 0,-5-3 0 15,-7-6 0-15,-10-4 0 16,-5 0 0-16,-14 4 0 15,0 8 0-15,-10 10 0 16,-11 11 0-16,-8 10 0 16,0 1 0-16,2 14 0 15,2 14 0-15,3 8 0 0,7 8 0 16,2 2 0-16,3 4 0 16,6 3 0-16,4 2 0 15,0 4 0-15,0 3 0 16,0 4 0-16,0 0 0 15,4 1 0-15,-2-2 0 16,-2-4 0-16,0-7 0 16,0-6 0-16,-15-8 0 15,-3-6 0-15,-4-10 0 16,-2-6 0-16,-3-10 0 16,-2-8 0-16,0 0 0 15,0-8 0-15,4-18 0 16,8-10 0-16,9-12 0 0,8-8 0 15,8-10 0-15,25-5 0 16,13-1 0-16,10-2 0 16,7 6 0-16,-1 2 0 15,0 6 0-15,-4 7 0 16,-6 8 0-16,-6 2 0 16,-5 5 0-16,-3 2 0 15,-5 2 0 1,-4 0 0-16,-4 2 0 0,-8 1 0 15,-5 6 0-15,-10 5 0 0,-2 3 0 16,0 7 0-16,-16 9 0 16,-9 1 0-16,-6 5 0 15,0 20 0-15,-3 7 0 16,8 8 0-16,8 2 0 16,12 4 0-16,6-2 0 15,2-4 0-15,24-2 0 16,15-7 0-16,7-8 0 15,6-3 0-15,4-8 0 0,-2-6 0 16,-2-6 0-16,-8 0-35 16,14-7-289-16,-14-14-358 15,-3 6-629-15</inkml:trace>
  <inkml:trace contextRef="#ctx0" brushRef="#br0" timeOffset="10064.81">26181 2952 205 0,'0'0'2027'0,"0"0"-1384"15,0 0-101 1,0 0-299-16,0 0-243 16,0 0-18-16,0 0-541 0,-29 46-583 0</inkml:trace>
  <inkml:trace contextRef="#ctx0" brushRef="#br0" timeOffset="10325.64">24029 3637 1592 0,'0'0'1281'16,"0"0"-645"-16,0 0-49 0,0 0-587 31,0 0 0-31,118-36 0 0,-60 24 0 0,11 0 0 15,10 4 0-15,8 0 0 16,1 6 0 0,1 2 0-16,-8 0 0 0,-12 12-520 15,-24 4-395 1,-26 0-444-16</inkml:trace>
  <inkml:trace contextRef="#ctx0" brushRef="#br0" timeOffset="10484.83">23873 3780 1818 0,'0'0'701'16,"0"0"-65"-16,0 0 18 31,0 0-367-31,0 0-287 16,0 0 0-16,162-9 0 16,-54 0 0-16,32-1 0 15,32-7 0-15,-25 3-366 16,-27 0-871-16</inkml:trace>
  <inkml:trace contextRef="#ctx0" brushRef="#br0" timeOffset="10626.52">25404 3663 2826 0,'0'0'696'15,"0"0"-405"-15,0 0-206 16,0 0-85-16,0 0-788 0</inkml:trace>
  <inkml:trace contextRef="#ctx0" brushRef="#br0" timeOffset="105624.42">2907 16013 2039 0,'0'0'1263'0,"0"0"-1109"16,0 0 24-16,0 0-10 15,0 0-82-15,0 0-56 16,-22 0-18-16,22 0 25 31,4 9 26-31,7 3 3 16,7 2-66-16,14-4 0 16,12-10 0-16,36-10 0 15,41-65 0-15,30-57 0 16,7-36 0-16,-26-21 0 15,-50 47-245-15,-42 44-1539 0</inkml:trace>
  <inkml:trace contextRef="#ctx0" brushRef="#br0" timeOffset="106165.17">1840 12370 2424 0,'0'0'682'0,"0"0"-418"16,0 0 13-16,0 0-29 15,0 0-101-15,0 0-93 16,0 0-54-16,29-16 0 16,-14 32 0-16,6 2 0 15,3-2 0-15,10-8 0 16,10-8 0-16,10-12 0 15,17-32 0-15,32-34 0 0,34-46 0 16,35-47-18 0,-23 19-481-16,-31 21-667 0</inkml:trace>
  <inkml:trace contextRef="#ctx0" brushRef="#br0" timeOffset="106664.5">3272 10118 945 0,'0'0'647'15,"0"0"-256"-15,0 0 151 16,0 0-171-16,0 0-79 16,0 0-100-16,0 0-32 15,-52-34-14-15,52 34-35 16,0 0 9-16,0 0-41 16,0 0-20-16,6-4-18 15,19-6-41-15,15-12 0 16,15-14 0-16,16-18 0 0,16-12 0 15,9-11 0-15,-2 4 0 16,8-2 0-16,-24 23-294 16,-29 20-980-16</inkml:trace>
  <inkml:trace contextRef="#ctx0" brushRef="#br0" timeOffset="108123.73">3464 17129 2263 0,'0'0'651'0,"0"0"-491"0,0 0 8 16,0 0-30-16,0 0-80 16,0 0 34-16,0 0 85 0,0-9-35 15,0 9-43 1,5 4-39-16,4 10-18 15,4 9 4-15,7 3-46 0,0 4 0 16,0-2 0-16,2-10 0 16,3 0 0-16,4-14 0 15,11-4 0-15,11-8 0 16,16-28 0-16,16-18 0 16,28-27 0-16,-6 1 0 15,-1 4 0-15,-6 0 0 16,-29 28 0-16,-7-2 0 15,-17 14 0-15,-20 14 0 16,-12 8 0-16,-6 9 0 0,-5 5 0 16,-2 0 0-16,0 0 0 15,0 0 0-15,0 0 0 16,0 0 0 0,0 0 0-16,0 5 0 0,0 4 0 15,0 23-23-15,0-1-460 16,0 1-541-16</inkml:trace>
  <inkml:trace contextRef="#ctx0" brushRef="#br0" timeOffset="109454.88">14865 16401 1737 0,'0'0'1330'16,"0"0"-1003"-16,0 0-183 16,0 0 69-16,0 0-60 15,0 0-87-15,121-45-39 16,-102 45 9-16,-5 5 27 15,-1 13-63-15,-4 4 0 16,-2 0 0-16,0 0 0 16,-3-4 0-16,5-8 0 0,5-2 0 15,5-8 0-15,14 0 0 16,17-26 0 0,10-18 0-16,13-6 0 15,6-5 0-15,-2-1 0 16,-5 10 0-16,-12 10 0 15,-18 6 0-15,-15 16 0 16,-12 4 0-16,-10 8 0 16,-5 2 0-16,0 0 0 15,0 0-20-15,0 8-301 16,0 4-219-16,-5 2-522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35:53.268"/>
    </inkml:context>
    <inkml:brush xml:id="br0">
      <inkml:brushProperty name="width" value="0.05292" units="cm"/>
      <inkml:brushProperty name="height" value="0.05292" units="cm"/>
      <inkml:brushProperty name="color" value="#FF0000"/>
    </inkml:brush>
  </inkml:definitions>
  <inkml:trace contextRef="#ctx0" brushRef="#br0">2484 4959 1735 0,'0'0'367'0,"0"0"22"16,0 0-43-1,0 0-162-15,0 0-131 0,0 0-35 16,-25 14-4-16,25 20 28 16,5 4 6-16,1 4 12 15,1-2-2-15,2-1-13 16,0-7 15-16,0-9-11 15,0-6-14-15,6-12 14 16,10-5 37 0,19-12 44-16,41-38 13 0,50-34-65 15,48-32-21-15,18-19-7 16,-14 7-50-16,-44 28 0 16,-57 32 0-1,-30 20 0-15,-20 12 0 16,-5-3 0-16,-4-1 0 15,-5 4 0-15,-11 12 0 16,-3 8 0-16,-4 10 0 16,0 6 0-16,9 0 0 15,8 20-62-15,28 30-145 16,-3-4-343-16,-1-8-627 0</inkml:trace>
  <inkml:trace contextRef="#ctx0" brushRef="#br0" timeOffset="1075.01">2555 8957 1588 0,'0'0'759'16,"0"0"-502"-16,0 0-4 15,0 0-64-15,0 0-49 16,0 0-30-16,9-16 0 15,-3 20-20-15,2 10 24 0,-2 6-22 16,3 4-11-16,-3 6-36 16,2 6-5-16,-2 5-7 15,1 0-12-15,1 0 0 16,2-5-7-16,3-6 7 16,1-10 1-1,5-10 11-15,10-10 30 0,13-2-63 16,14-30 0-16,18-14 0 0,15-18 0 15,14-12 0-15,19-25 0 16,-13 7 0 0,-6 0 0-16,-12 4 0 15,-28 25 0-15,-7 7 0 0,-19 16 0 16,-17 18 0 0,-9 12 0-16,-8 6 0 15,-3 6 0-15,0 0 0 0,0 0 0 16,0 14 0-16,0 30-317 15,-5-2-401-15,-1-2-386 0</inkml:trace>
  <inkml:trace contextRef="#ctx0" brushRef="#br0" timeOffset="10114.67">2662 10568 1850 0,'0'0'552'0,"0"0"-334"0,0 0-9 16,0 0-86-1,0 0-19-15,0 0-18 0,-57-87 85 16,57 87-46-16,0 0-59 16,15 8-10-16,7 20-11 15,5 10-9-15,4 8-8 16,-2 3-26-16,-3-1 2 15,3-8-4-15,2-12 1 0,6-14 4 16,13-14-5-16,17-22 24 16,34-46 47-16,43-44-40 15,35-33-11-15,-12 5-20 16,-33 28 7-16,-47 35-4 16,-39 31-3-16,-3 4 0 15,-9 2 6-15,-5 8 2 16,-18 12-7-16,-8 12 23 15,-3 4-1-15,-2 4-10 16,3 0-13-16,1 0-37 16,2 0-85-16,15 4-92 0,-4 8-242 15,1-6-549-15</inkml:trace>
  <inkml:trace contextRef="#ctx0" brushRef="#br0" timeOffset="17375.99">2214 12759 2246 0,'0'0'581'16,"0"0"-336"-16,0 0 38 15,0 0-37-15,0 0-129 16,0 0-39-16,52 8-15 15,-31 14-12-15,-2 8 0 16,-4 5-27-16,-3 1 3 16,-4-3-9-16,-1-6-9 0,-1-9 23 15,6-6-7-15,3-12-25 16,12 0 0-16,18-21 0 16,37-33 0-16,45-30 0 15,45-26 0-15,15-10 0 16,-11 12 0-16,-43 25 0 15,-48 29 0-15,-27 18 0 16,-16 10 0-16,-6 0 0 16,-7 6 0-16,-7 8 0 15,-15 12 0-15,-9 48-279 16,-21 12-389-16,-10 10-664 0</inkml:trace>
  <inkml:trace contextRef="#ctx0" brushRef="#br0" timeOffset="17967.74">2321 15154 1756 0,'0'0'944'0,"0"0"-567"16,0 0-39-16,0 0-36 16,0 0-187-16,0 0-64 15,0 0 3-15,16-7-25 16,1 42 19-16,4 1-20 15,3 4-19-15,3-8 15 16,4-6-3 0,0-14-21-16,9-12 0 15,12-2 0-15,12-26 0 0,30-30 0 0,33-23 0 16,27-29 0-16,-9 6 0 16,-27 14 0-16,-41 28 0 15,-23 21 0-15,-3 5 0 16,-4 4 0-1,-7 10 0 1,-20 20 0-16,-20 34-123 16,-8 19-437-16,-19 8-543 0</inkml:trace>
  <inkml:trace contextRef="#ctx0" brushRef="#br0" timeOffset="18565.66">2261 16838 1698 0,'0'0'904'0,"0"0"-430"16,0 0-155 0,0 0 13-16,0 0-134 0,0 0-116 15,0 0 7-15,36 0-89 16,-12 22 0-16,3 6 0 16,0 8 0-16,-1 0 0 15,1 2 0-15,0-10 0 16,0-6 0-16,4-8 0 15,9-14 0-15,14-10 0 16,27-38 0-16,42-32 0 16,37-42 0-16,17-15 0 15,-3 7 0-15,-21 18 0 16,-44 36 0-16,-26 23 0 0,-27 21 0 16,-16 14 0-16,-3 0 0 15,-2 2 0-15,-10 10 0 16,-22 6-111-16,-3 22-512 15,-5 0-604-15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36:50.106"/>
    </inkml:context>
    <inkml:brush xml:id="br0">
      <inkml:brushProperty name="width" value="0.05292" units="cm"/>
      <inkml:brushProperty name="height" value="0.05292" units="cm"/>
      <inkml:brushProperty name="color" value="#FF0000"/>
    </inkml:brush>
  </inkml:definitions>
  <inkml:trace contextRef="#ctx0" brushRef="#br0">11026 8889 1476 0,'0'0'838'0,"0"0"-551"15,0 0 39-15,0 0-107 16,0 0-107-16,0 0-15 15,-8 4 25-15,12-4 22 16,4 2-3 0,4 4-24-16,-1 2-15 0,-2 4 13 0,2 2-115 15,0 4 0-15,2 2 0 16,-1-1 0-16,-1-1 0 16,-1-3 0-16,2-2 0 15,-1-9 0-15,9-4 0 16,12-9 0-16,16-31 0 15,37-40 0-15,40-46 0 16,35-44 0-16,10-7 0 16,-30 30 0-16,-33 43 0 15,-45 48 0-15,-8 16 0 16,-5 0 0-16,-2 6 0 0,-10 4 0 16,-14 12 0-16,-14 10 0 31,-7 6 0-31,-2 2 0 0,0 0 0 0,2 0 0 15,4 0 0-15,17 14-158 16,0 1-316-16,-6 0-499 0</inkml:trace>
  <inkml:trace contextRef="#ctx0" brushRef="#br0" timeOffset="26461.69">17060 10471 1800 0,'0'0'755'16,"0"0"-427"-16,0 0-57 16,0 0-63-16,0 0-42 0,0 0 10 15,0-22-46 1,0 22-50-16,6 14-25 0,15 14 20 15,8 6-23-15,8 6-52 16,8 0 0-16,6-3 0 16,7-11 0-16,7-10 0 15,6-12 0-15,5-4 0 16,4-16 0-16,0-19 0 16,1-10 0-16,-6-5 0 15,-8-5 0-15,-5 3 0 16,-10 6 0-16,-10 14 0 15,-4 12 0-15,-4 14 0 16,1 6 0-16,3 12 0 16,7 14 0-16,5 4 0 0,6 2 0 15,5-6 0-15,3-4 0 16,3-10 0-16,-1-10 0 16,-1-2 0-16,-5-2 0 15,0-18 0-15,-6-2 0 16,-2-4 0-16,-4-4 0 15,-1 0 0-15,-5 2 0 16,-1 6 0-16,-5 6 0 16,-5 12 0-16,0 4 0 15,-2 10 0-15,0 18 0 16,4 8 0-16,3 4 0 16,4 0 0-16,5-6 0 15,3-8 0-15,4-12 0 16,2-14 0-16,0 0 0 0,4-22 0 15,-2-12 0-15,2-8 0 16,-4-4 0-16,-3 2 0 16,-6 5 0-16,-8 12 0 15,-3 9 0-15,-7 13 0 16,-3 5 0-16,1 7 0 16,-1 17 0-16,5 6 0 15,0 4 0-15,4 0 0 16,6-6 0-16,3-8 0 15,4-6 0-15,6-10 0 0,4-4 0 16,-3 0 0-16,0-12 0 16,-4-2 0-16,-7 0 0 15,-5 0 0-15,-8 4 0 16,-8 4 0-16,-9 2 0 16,-12 4 0-16,-16 0 0 15,-21 0-282-15,-6 0-1495 0</inkml:trace>
  <inkml:trace contextRef="#ctx0" brushRef="#br0" timeOffset="27431.96">17951 9404 1482 0,'0'0'815'16,"0"0"-488"-16,0 0-100 15,0 0-37-15,0 0-83 16,0 0 1-16,0 0 37 0,-18 0 11 16,9 0-34-16,-1-5-37 15,-4-6-17-15,-4-3-2 16,2-4-38-16,-1-6 7 16,-1-6-5-16,5-6-18 15,1-12 15-15,8-12-26 16,4-30 1-16,18-41 17 15,37-51-18-15,28-25 11 16,24-13-11-16,22-7-1 16,13 11 18-16,26-13-18 15,15-6 1-15,12 3 7 0,1 11-5 16,-1 13-3 0,-17 17 0-16,-16 18 0 0,-17 19-3 15,-34 30 3-15,-24 34-18 16,-26 28 8-16,-15 17-17 15,-1 3 25-15,-5 6 1 16,-7 4 1-16,-13 14-4 16,-11 10 4-16,-7 8-8 15,-2 0-10-15,0 4-156 16,-8 38-174-16,-7-2-410 0,-4 2-529 16</inkml:trace>
  <inkml:trace contextRef="#ctx0" brushRef="#br0" timeOffset="28235.6">20193 9064 1733 0,'0'0'736'0,"0"0"-403"15,0 0-17-15,0 0-48 0,0 0-40 16,0 0-93-16,0 0-14 16,-58-57-16-16,33 35-31 15,-2-6-27-15,-2-6-47 16,0-10 0-16,2-12 0 15,4-31 0-15,9-39 0 16,14-50 0 0,2-38 0-16,29-27 0 0,12-18 0 15,1-9 0-15,5-12 0 16,4 4 0-16,-1 17 0 16,-3 32 0-16,-5 35 0 0,-10 34 0 15,-3 27 0-15,-9 31 0 16,-4 24 0-1,-2 23 0-15,-3 12 0 0,3-1 0 16,-1 3 0-16,1 5 0 16,-3 14 0-16,-1 12 0 15,-4 8 0-15,1 0 0 16,1 0-11-16,-4 6-25 16,0 2-7-16,1 0 5 15,-3 0-28-15,-4 2-121 16,0 12-124-16,-17-4-411 0,-8 3-811 15</inkml:trace>
  <inkml:trace contextRef="#ctx0" brushRef="#br0" timeOffset="29236.28">21184 4594 1862 0,'0'0'804'16,"0"0"-301"-16,0 0-148 15,0 0-91-15,0 0-132 16,0 0-42-16,0 0-4 15,29-14-86-15,-60 56 0 16,-14 12 0 0,-13 8 0-16,-11 2 0 0,-6 2 0 15,-2-5 0-15,11-5 0 0,10-8 0 16,18-10 0-16,18-6 0 16,13-6 0-1,7-4 0-15,14 0 0 0,22 0 0 16,12 0 0-1,18 3 0-15,7 0 0 0,12 4 0 16,-1 0 0-16,-4 2 0 16,-9-1 0-16,-15 0 0 15,-16-4 0-15,-13-6 0 16,-11-2 0-16,-10-6 0 16,-1-2 0-16,-5 0 0 0,0-2 0 31,-2 0-96-31,-11 0-272 0,-1-8-546 0</inkml:trace>
  <inkml:trace contextRef="#ctx0" brushRef="#br0" timeOffset="29503.77">21735 4614 1901 0,'0'0'1182'0,"0"0"-654"15,0 0-231-15,0 0-109 16,0 0-188-16,0 0 0 16,0 0 0-16,-7 6 0 15,2 56 0-15,3 12 0 16,2 6 0-16,0-3 0 16,0-7 0-16,0-10 0 15,0-14 0-15,4-14 0 16,3-14-65-16,-2-14-151 15,10-18-72-15,-1-16-439 16,3-10-432-16</inkml:trace>
  <inkml:trace contextRef="#ctx0" brushRef="#br0" timeOffset="30464.25">21949 4606 2068 0,'0'0'934'0,"0"0"-571"16,0 0-120-16,0 0-33 15,0 0-64-15,-41 134-59 16,19-92-42-16,-3 0-45 16,-6-6 0-16,2-5 0 15,-2-8-44-15,4-8-40 16,5-13 2-16,7-2 47 16,5-8 23-16,8-16 1 0,2-1 11 15,0 6 17 1,2 9 2-16,10 10 25 0,5 0-8 15,3 23 12-15,7 18-5 16,2 9-14-16,5 6-14 16,3-2-6-16,4-4-9 15,3-8 0-15,8-16 8 16,0-11-8-16,4-15 0 16,-2 0 0-16,0-29 0 15,-10-9 0-15,-4-10 0 16,-7-10 0-16,-6-4 0 0,-9 2 0 15,-9 5 0-15,-7 15 0 16,-2 16 0-16,0 18 0 16,-13 6 0-16,-7 23 0 15,0 18 0-15,2 9 0 16,7 4 0-16,9 1 0 16,2-5 0-16,2-8 0 15,24-10 0-15,11-12 0 16,5-12 0-16,7-8 0 15,2-8 0-15,-4-24 0 16,-5-8 0-16,-7-6 0 16,-8-4 0-16,-11 1 0 0,-7 9 0 15,-7 12 0-15,-2 14 0 16,0 13 0-16,0 1 0 16,0 19 0-16,0 16 0 15,0 5 0-15,0 0 0 16,16-6 0-16,12-8 0 15,6-10 0-15,4-12-23 16,0-4 4-16,-3-6-10 16,-4-18 20-16,-6-6 9 15,-7-4 0-15,-7-3 41 16,-7 1-2-16,-4 4-39 0,0 6 0 16,0 8 0-16,0 8 0 15,0 9 0 1,-4 1 0-16,-4 18 0 0,-2 19 0 15,1 16 0-15,3 13 0 16,-1 12 0-16,7 20 0 16,0 27 0-16,0 17 0 15,11-12 0-15,-2-26 0 16,-2-31 0-16,-7-25 0 16,0 4 0-16,0-2 0 15,0 1 0-15,-9-15 0 0,-16-14 0 16,-6-11 0-16,-7-11 0 15,-8 0 0 1,-4-18 0-16,4-18 0 0,5-12 0 16,12-14 0-16,18-10 0 15,11-9 0-15,5-3 0 16,24 2 0-16,4 12 0 16,-2 10 0-16,-2 14 0 15,-6 13 0-15,-6 10 0 16,-3 5-41-16,-3 5-599 15,1 5-839-15</inkml:trace>
  <inkml:trace contextRef="#ctx0" brushRef="#br0" timeOffset="30801.98">23669 5252 2592 0,'0'0'972'0,"0"0"-440"0,0 0-532 15,0 0 0-15,0 0 0 16,0 0 0-16,0 0 0 16,-56 82 0-16,23-34 0 15,-4 2 0-15,4-4 0 16,-1-2 0-16,13-14-457 16,9-16-830-16</inkml:trace>
  <inkml:trace contextRef="#ctx0" brushRef="#br0" timeOffset="31163.25">24012 4809 2512 0,'0'0'1015'0,"0"0"-446"16,0 0-569-16,0 0 0 15,0 0 0-15,0 0 0 16,0 0 0-16,31 87 0 16,-14-30 0-16,6-1 0 0,-1-4 0 15,0-8 0-15,-4-14 0 16,-2-14 0-16,-3-10 0 16,0-6 0-16,1-6 0 15,1-22 0-15,3-10 0 16,0-8 0-16,0-8 0 15,-2-6 0-15,-3 2 0 16,-5 5 0-16,0 13 0 16,-6 16 0-16,0 16 0 15,-2 8 0-15,7 30-21 0,1 10-438 16,4-3-565-16</inkml:trace>
  <inkml:trace contextRef="#ctx0" brushRef="#br0" timeOffset="32265.49">24901 4878 2215 0,'0'0'879'16,"0"0"-327"-16,0 0-223 16,8-110-208-16,-8 90-121 15,0 6 0-15,-13 12 0 16,-11 2 0-16,-13 14 0 15,-5 20 0-15,-2 13 0 16,1 4 0-16,10 2 0 0,10-7 0 16,13-12 0-16,10-10 0 15,0-14 0 1,18-10 0-16,9 0 0 0,1-22 0 16,3-10 0-16,-2-6 0 15,-2-5 0-15,-5 4 0 16,-3 2 0-16,-9 8 0 15,-1 10 0-15,-5 13 0 16,-4 6 0-16,3 14 0 16,0 23 0-16,1 6 0 0,2 6 0 15,7-3 0-15,6-10 0 16,3-10 0-16,7-12 0 16,5-14 0-16,5 0 0 15,3-26 0-15,1-12 0 16,-3-8 0-16,-4-11 0 15,-5-5 0-15,-4-12 0 16,-3-20 0-16,-6 3 0 16,-2 5 0-16,-10 8 0 15,-6 34 0-15,0 16 0 16,0 28 0-16,-25 32 0 0,-8 60 0 16,-5 38 0-1,9 3 0-15,16-25 0 16,13-32 0-16,0-29 0 0,18 1 0 15,15-6 0-15,10-6 0 16,3-16 0-16,6-18 0 16,-6-2 0-16,1-18 0 15,-7-16 0-15,-2-6 0 16,-4-6 0-16,-6 0 0 16,-5 2 0-16,-5 9 0 15,-7 13 0-15,-7 16 0 0,-4 6 0 16,0 18 0-1,0 18 0-15,0 9 0 0,0 1 0 16,0-4 0-16,8-8 0 16,7-12 0-16,1-10 0 15,1-10 0 1,6-2 0-16,-1-8 0 0,0-16 0 16,2-8 0-16,-1-2 0 15,0-3 0-15,-6 8 0 16,-3 3 0-16,-4 9 0 15,-3 13 0-15,-5 4 0 16,2 0 0-16,4 18 0 16,3 7 0-16,4 3 0 0,5-2 0 15,5 0 0-15,4-8 0 16,6-4 0-16,3-10 0 16,2-4 0-16,-2 0 0 15,-6-12 0-15,-5-10 0 16,-8-2 0-16,-3-9 0 15,-7-3 0-15,-5-4 0 16,-4-6 0-16,0 0 0 16,0 6 0-16,-13 10 0 15,-5 14 0-15,-3 16 0 0,4 6 0 16,-3 26 0-16,7 8 0 16,4 6 0-16,9-2 0 15,0-4 0 1,28-8 0-16,11-10-12 0,9-11-140 15,29-11-211-15,-13-22-391 16,-4-7-609-16</inkml:trace>
  <inkml:trace contextRef="#ctx0" brushRef="#br0" timeOffset="32658.59">26701 4321 1303 0,'0'0'1408'0,"0"0"-744"15,0 0-116-15,0 0-375 16,0 0-173-16,0 0 0 16,0 0 0-16,-27-28 0 15,62 54 0 1,15 8 0-16,10 0 0 0,9-4 0 16,0-4 0-16,-7-6 0 15,-13-8 0-15,-13-3 0 0,-16-5 0 16,-9-4 0-1,-7 1 0-15,-4 2 0 0,0 4 0 16,0 5 0 0,-21 12 0-16,-10 9 0 0,-12 9 0 15,-13 8 0-15,-4 6 0 16,-1 2 0-16,1 0 0 16,7 1 0-16,6-7 0 15,7-4 0-15,9-6 0 16,4-8 0-16,9-10 0 31,5-6 0-31,7-8 0 0,4-4 0 0,2-4-57 16,0-2-162-16,17 0-122 0,3-8-563 15</inkml:trace>
  <inkml:trace contextRef="#ctx0" brushRef="#br0" timeOffset="32797.85">27218 5189 1294 0,'0'0'1741'0,"0"0"-1145"15,0 0-314-15,0 0-282 32,0 0-23-32,0 0-973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2T05:39:56.408"/>
    </inkml:context>
    <inkml:brush xml:id="br0">
      <inkml:brushProperty name="width" value="0.05292" units="cm"/>
      <inkml:brushProperty name="height" value="0.05292" units="cm"/>
      <inkml:brushProperty name="color" value="#FF0000"/>
    </inkml:brush>
  </inkml:definitions>
  <inkml:trace contextRef="#ctx0" brushRef="#br0">27151 9180 2085 0,'0'0'528'0,"0"0"-211"16,0 0-91-16,0 0-86 16,0 0 39-16,0 0 25 15,-12-4-31-15,6 4-38 16,-3 0-26-16,-5-2-109 0,-5 0 0 16,-8 2 0-16,-4 0 0 15,-5 0 0-15,0 0 0 16,0 0 0-16,-1 10 0 15,1 8 0 1,-1 8 0-16,-2 8 0 0,1 8 0 16,3 8 0-16,4 6 0 15,2 3 0-15,8 3 0 16,6 0 0-16,7 0 0 16,5-2 0-16,3 1 0 0,0-3 0 15,5-4 0 1,12 0 0-16,3-6 0 0,5-4 0 15,2-2 0-15,6-4 0 16,3-4 0-16,1-2 0 16,5-3 0-16,3-5 0 15,2-4 0 1,4-4 0-16,1-4 0 0,2-2 0 16,-2-5 0-1,2-2 0-15,0-3 0 16,-6 0 0-16,0 0 0 0,-7-4 0 0,-1-6 0 15,1-2 0-15,-3-2 0 16,4-4 0-16,-1-4 0 16,0-1 0-16,1-3 0 15,1-2 0 1,-3-2 0 0,-4-2 0-16,-1 0 0 15,-4-4 0-15,-2 0 0 16,-2 0 0-16,-4-2 0 15,-7-2 0-15,-3 1 0 16,-7-3 0-16,-4 2 0 16,-2-2 0-16,0-2 0 0,0 2 0 15,0 0 0-15,-4 2 0 16,-9 1 0-16,-3 6 0 16,-1 1 0-16,-4 3 0 15,-1 3 0-15,-3 4 0 16,1 2 0-16,-5 2 0 15,-2 0 0-15,-2 2 0 16,-8 0 0-16,-5 2 0 16,-6 2 0-16,-8 4 0 15,-40 8 0-15,13 0 0 16,4 0-495-16</inkml:trace>
  <inkml:trace contextRef="#ctx0" brushRef="#br0" timeOffset="1299.1">26952 9218 831 0,'0'0'315'0,"0"0"-30"15,0 0-36-15,0 0-74 16,0 0-2-16,0 0 10 16,0 0-13-16,-17-12-10 15,17 10 26-15,0-2-39 0,0 0-28 16,13-2-49-16,5 0-25 15,4 0 11-15,2 0-14 16,8 0-3-16,-1 2 24 16,0 2-10-16,5 0 10 15,-1 2 6-15,6 0-15 16,1 0-13-16,5 0-26 16,1 4-3-16,0 2-12 15,-2 0 0-15,-1 8-45 16,-12-2-268-16,-13 0-732 0</inkml:trace>
  <inkml:trace contextRef="#ctx0" brushRef="#br0" timeOffset="4904.87">27193 9587 935 0,'0'0'314'0,"0"0"-115"0,0 0-77 31,0 0-35-31,0 0 15 0,0 0-1 0,0 0 15 16,-47 36-3-16,40-16-23 16,1 4-9-16,2 2 22 15,1 2-12-15,1-2 3 16,2 1 1-16,0-1 0 16,0-2 5-1,7-2-1-15,4-3-8 0,2-1-15 16,3-5-13-16,4-3-4 15,3-4-4-15,-2-4 6 0,4-2 2 16,2 0 6-16,0-4 6 16,-1-10-24-16,1 0-10 15,-5-4 10-15,-4 0 1 16,-3-3 10-16,-1 3 11 16,-5-2-26-16,-3 2 10 15,-2-2-26-15,-4 2-1 16,0 0 6-16,0 2-20 15,0-2-16-15,-6 2 0 16,-7 0 0-16,-5 0 0 16,-2 2 0-1,-2 0 0-15,-3 2 0 0,-4 0 0 16,-6 4 0-16,-21 4-3 0,7 2-260 31,4 2-595-31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06:01.730"/>
    </inkml:context>
    <inkml:brush xml:id="br0">
      <inkml:brushProperty name="width" value="0.05292" units="cm"/>
      <inkml:brushProperty name="height" value="0.05292" units="cm"/>
      <inkml:brushProperty name="color" value="#FF0000"/>
    </inkml:brush>
  </inkml:definitions>
  <inkml:trace contextRef="#ctx0" brushRef="#br0">6239 14181 1642 0,'0'0'640'15,"0"0"-443"1,0 0-30-16,0 0 16 15,0 0-51-15,0 0-32 16,-4 4 69-16,4-4-25 0,0 2-23 16,0 2-52-16,8 4-36 15,5 6-7-15,9 4-13 16,5 4 4-16,4 0-17 16,3-4 1-16,3-6 1 15,1-8-2-15,5-4 0 16,-1-6 8-16,0-18-2 15,3-8-7-15,-3 2 1 16,1-4 0-16,-3 4-6 16,-5 8 6-16,1 6 0 15,-5 8-1-15,2 8 2 0,-2 0-2 16,3 6 1 0,2 14 0-16,2 6-6 0,2-4 6 15,2 0-9-15,3-6-22 16,-1-6-17-16,3-8 22 15,-3-2 2 1,1-6 14-16,-3-20 2 0,1-8 8 16,-3-6 0-16,-2-1 1 0,-5 5 6 15,-4 9-7-15,-4 4 0 16,-5 14 0-16,0 9 23 16,2 0-17-16,5 23 9 15,6 8 10 1,5-1-24-16,4 2 8 15,3-8-9-15,1-6 0 0,-1-10 2 16,0-8-2-16,-5 0 0 16,-4-12 5-16,-5-8-4 15,-2-6-1-15,-4 2 0 16,-6 3 1 0,2 6 3-16,-6 8-4 0,1 7 0 15,-1 0-5-15,3 13 13 0,5 6-9 16,-2 6 1-16,8-1-1 15,2-6-8 1,25-6-156-16,-4-12-451 16,-2 0-980-16</inkml:trace>
  <inkml:trace contextRef="#ctx0" brushRef="#br0" timeOffset="963.23">10505 13997 1407 0,'0'0'847'0,"0"0"-554"0,0 0-36 15,0 0-6-15,0 0-138 16,0 0-74-16,0 0 64 16,-7 0 18-16,28 0-32 15,10 0-16 1,15 0-43-16,16 0-15 0,17-7-9 15,30-7-6 1,-4 0 7-16,6 0-7 0,-2 0 0 16,-25 4-24-16,-1 0-95 15,-25 4-32-15,-20 4 6 16,-22 2 31-16,-16 0 57 16,0 0 14-16,-29 10-34 15,-5 2-181-15,-3 0-362 0</inkml:trace>
  <inkml:trace contextRef="#ctx0" brushRef="#br0" timeOffset="1233.58">10398 14141 1859 0,'0'0'733'16,"0"0"-279"-16,0 0-116 15,0 0-164-15,0 0-99 16,0 0 1-16,167 8-41 15,-36-8-11-15,27 0-18 16,-11 0-5-16,-28-8-1 0,-39 2-2 16,-27 0-7-1,1 0-1-15,-7 2-2 0,-7 0 11 16,-18 2-8 0,-13 2 9-16,-9 0 15 15,0 0-15-15,0 0-2 16,0-2-122-16,0-2-355 15,-6-2-568-15</inkml:trace>
  <inkml:trace contextRef="#ctx0" brushRef="#br0" timeOffset="3466.8">5092 13744 1689 0,'0'0'661'0,"0"0"-371"15,0 0-5-15,0 0-136 16,0 0-63-16,0 0-8 16,0 0 26-1,-2 0-44-15,7 0-4 0,6 6-22 16,5 4 10-16,0 4-2 16,-1 2-29-1,1 0-4-15,1-8 6 16,-1-2-14-16,5-6 21 0,2 0 47 15,8-24 53 1,12-20 14-16,20-31-46 0,18-31-49 16,-2 0-41-1,-8 10 0-15,-17 20 0 0,-19 26 0 16,-2 5 0-16,-3 7 0 16,-12 14 0-16,-10 14 0 0,-5 8 0 15,-3 2 0-15,0 14-221 16,-16 8-581-16,0-2-1253 0</inkml:trace>
  <inkml:trace contextRef="#ctx0" brushRef="#br0" timeOffset="6299.12">10930 15051 2443 0,'0'0'705'0,"0"0"-379"16,0 0-23-16,0 0-133 16,0 0-100-16,0 0-49 15,0 0-9-15,50 14 6 16,-8-8-16-16,12 0 7 15,10 0-9-15,5-6-17 16,-5 0-97-16,-8 0-78 0,-14-4-73 16,-21-2-26-1,-21 4 14-15,-5 2 165 16,-38 0-104-16,-17 2 75 16,-13 12 141-16,-4 0 45 15,-4 4 172-15,8 0 106 16,13 0-57-16,12-4-31 15,22-1-22-15,23-5-73 0,3-4-92 16,42 2-36-16,39-6 10 16,37 0-14-16,25-14-8 15,-20-4-206-15,-35-3-662 0</inkml:trace>
  <inkml:trace contextRef="#ctx0" brushRef="#br0" timeOffset="7301.56">6536 16004 2172 0,'0'0'606'0,"0"0"-118"0,0 0-175 16,0 0-70-16,0 0-137 16,0 0-76-16,0 0-6 0,3 0-7 15,26 0 8-15,16 0-16 16,15 0-7-1,11-9-1-15,9 0-1 16,-2-1-37-16,-9-3-92 0,-18 5-54 16,-19 3 15-16,-28 5 52 15,-4 0 74-15,-36 0 21 16,-20 8-11-16,-10 10 26 16,-3 4 6-16,0 2 25 15,7-6 63 1,12-2 16-16,17-2 10 0,13-10 27 15,15-2-39-15,5-2-71 16,16 0-31-16,26 0 1 16,21 0 1-16,17-10-2 15,16-4-7-15,37-12-167 16,-23 4-393-16,-26 4-655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08:08.602"/>
    </inkml:context>
    <inkml:brush xml:id="br0">
      <inkml:brushProperty name="width" value="0.05292" units="cm"/>
      <inkml:brushProperty name="height" value="0.05292" units="cm"/>
      <inkml:brushProperty name="color" value="#FF0000"/>
    </inkml:brush>
  </inkml:definitions>
  <inkml:trace contextRef="#ctx0" brushRef="#br0">9603 5153 1068 0,'0'0'613'15,"0"0"-315"-15,0 0 43 0,0 0-92 16,0 0-43-16,149 108-11 16,-87-76-5-16,12-3-47 15,11-9-31-15,6-10 0 16,5-10-25-16,-1-2-9 0,-3-24-43 15,-7-6-19-15,-12-4 2 16,-9 4-3-16,-12 3 9 16,-8 11 9-1,-5 10-27-15,-2 8 6 16,3 0 5-16,5 24-8 16,6 8 18-16,7 7-20 15,8 3-6-15,6-4 7 16,6-6-8-16,5-8 0 0,4-8 6 15,1-10-5 1,1-6 6-16,-4 0-7 0,-6-18-6 16,-8-4 0-16,-9 0-6 15,-2-2 11-15,-6 4-5 16,-1 4 1-16,0 5 4 16,-3 10-5-16,-2 1-2 0,-1 0 7 15,0 10-16-15,2 8 8 16,-3 0-9-16,4-2-22 15,1-4 10-15,2-4 12 16,1-6 10-16,2-2 8 16,-5 0 0-16,0 0 0 15,-6 0-15 1,-3 0-30-16,1-4 1 0,-3 4-2 16,-3 0-19-16,1 0 22 15,-2 0 16-15,-5 14 21 0,0 2 4 16,-2 2-5-16,2 2 5 15,31-2-13-15,-6-6-224 16,0-10-563-16</inkml:trace>
  <inkml:trace contextRef="#ctx0" brushRef="#br0" timeOffset="1228.1">17035 5166 1928 0,'0'0'844'0,"0"0"-331"0,0 0-194 15,0 0-82-15,0 0-134 16,0 0-49-16,0 0 5 0,27 5-37 15,-11 15-5-15,4 6-17 16,6 0 0 0,10 2 0-16,2-3 0 15,7-5 0-15,6-7 0 16,6-4 0-16,9-9 0 16,5 0 0-16,6-4 0 15,6-14 0-15,-2-5 0 16,-4-3 0-16,-8 1 0 0,-9 3 0 15,-10 5 0-15,-9 12 0 16,-5 5 0-16,0 0 0 16,0 22 0-1,6 7 0-15,5 7 0 0,4 1 0 16,2-5 0-16,3-8 0 16,2-8 0-16,-2-12 0 15,-1-4 0-15,-3-4 0 16,-1-14 0-16,-2-8 0 15,-2 0 0-15,1-2 0 0,2 2 0 16,-1 5 0 0,-2 7 0-16,-4 10 0 15,-8 4 0-15,-2 3 0 16,-1 20 0-16,1 9 0 16,5 4 0-16,1 1 0 15,6-7 0-15,2-8 0 0,-2-8 0 16,-1-10 0-16,1-4 0 15,-1 0 0-15,3-16 0 16,2-6 0-16,-2 0 0 16,2 2 0-16,-6 4 0 0,-8 8 0 15,-6 8 0 1,-4 0 0-16,-1 8 0 0,0 14 0 16,5 4 0-1,2 0 0-15,5-4 0 0,3-4-32 16,21-12-187-1,-10-6-145-15,-2 0-528 0</inkml:trace>
  <inkml:trace contextRef="#ctx0" brushRef="#br0" timeOffset="2663.64">21436 5289 1839 0,'0'0'660'0,"0"0"-183"16,0 0-235-16,0 0-92 15,0 0-33-15,0 0-9 16,0 0-50-16,22 4-29 15,-4 17 2-15,6 7-13 16,7 0-10-16,9-2-7 0,5-4 16 16,9-6-16-1,8-8 9-15,5-8-4 0,4 0-5 16,5-10 7 0,0-12-8-16,0-2 0 15,-3-2 6-15,-2-5-5 16,-6 0-1-16,-3 3 8 15,-8 7-8-15,-7 10 0 0,-5 8-2 16,-7 3-8-16,3 13 10 16,3 14-2-16,5 8-4 15,8 3 6-15,4 0-7 16,4-2 6-16,3-10-39 16,-1-8-19-16,-1-10 23 0,-5-8 0 15,-2 0 15-15,0-6 20 16,-4-14-11-1,4-4 12-15,0 0 0 0,0 0 0 16,-3 2 6-16,-2 4-6 16,-6 10 7-1,-5 8 13-15,-2 0-1 0,-3 10 10 16,-1 14-8-16,4 4-15 16,0 4 1-16,4 0-7 15,1-4 1-15,-1-6-1 16,0-8-5-16,3-6 5 15,1-8 0-15,4 0 0 16,1-10 6-16,2-14-6 16,3-4 2-16,0-4 13 0,-3-6-15 15,-4 2 18-15,-4 3 14 16,-10 10 11-16,-10 9 16 16,-5 10-16-16,-6 4-16 15,-4 9-13 1,3 20-7-16,3 7-7 0,5 2-27 15,6 0-15-15,1-6 2 16,8-8 1-16,6-10 26 16,7-10 13-16,4-4 2 15,7-2 11-15,5-18-5 16,3-2-8-16,3-2 15 16,-3 2-9-16,-5 0 5 15,-7 6-1-15,-10 6-10 16,-12 8 7-16,-6 2 10 0,-3 2-8 15,0 16 0 1,2 4-9-16,2 0-1 0,6 2 1 16,5-4 0-16,3-4-1 15,7-6 1-15,9-6 0 16,7-4-1-16,10 0-5 16,7-2 6-16,3-14-1 15,-1 0 2-15,-8-2-1 16,-15 2 0-16,-14 6 0 15,-14 6 0-15,-14 4 0 16,-7 0-17-16,1 8 17 16,-3 10-9-16,7 2 9 15,1 2-2-15,6-4-8 16,6-2 10-16,0-4-14 16,3-6 14-16,-1-6 5 15,0 0-5-15,4 0 9 0,-2-12-9 16,1-2 0-16,-1-2 0 15,1 2-12-15,-1 0-39 16,4 2-75-16,-3 4-90 16,-1 4-88-16,0 4-33 15,7 0-133-15,-7 0 91 16,-6 0-465-16</inkml:trace>
  <inkml:trace contextRef="#ctx0" brushRef="#br0" timeOffset="19496.95">7648 8260 1605 0,'0'0'783'0,"0"0"-225"16,0 0-247-16,0 0-83 0,0 0-117 15,0 0-51-15,-4 1-11 16,4 13-10-16,8 8 33 16,9 6-27-16,1 3-24 15,5 1-3-15,6-2-17 16,7-6 0-16,9-6 7 0,11-12 7 15,8-6 0-15,12 0 0 16,7-24 0-16,4-4-5 16,-2-6-10-1,-6 1 0-15,-3 6-1 16,-9 4-4-16,-9 11 4 16,-7 10-11-16,-6 2 11 15,-3 17-14-15,-5 15-6 16,2 4 1-16,1 4 11 0,4-4 2 15,5-6-4-15,10-8-2 16,3-10 13-16,7-12 0 16,2 0 1-16,5-10 14 15,1-14-9-15,2-4-4 16,-6 0 10-16,-3 0-2 16,-8 6 14-16,-9 4 8 0,-6 8-13 15,-5 6 8-15,1 4-6 16,1 0-12-1,8 10 8-15,4 4-16 16,8-2 6-16,5-1-6 16,2-4 0-16,0-7-2 15,-3 0 1-15,-8 0 0 16,-10-7 1-16,-4-4 6 0,-15 3-6 16,-10 0 7-16,-9 3-7 15,-12 5-1-15,0 0-200 16,-16 0-627-16,-1 3-1200 0</inkml:trace>
  <inkml:trace contextRef="#ctx0" brushRef="#br0" timeOffset="20427.96">14627 8360 1689 0,'0'0'385'0,"0"0"-78"15,0 0 42 1,0 0-78-16,0 0-95 16,0 0-84-16,0 0-22 0,62-22 30 15,21 17 20-15,40 1 2 0,43 0-1 16,23 3-25 0,1-1-31-16,-16 0-14 0,-47 0-36 15,-29-1-15 1,-32 2 4-16,-21-2-3 15,-5 2-2-15,-9 1-31 16,-8-4-40-16,-21 1-56 0,-2 1-43 16,-29 2-109-16,-52 0-271 15,6 0-75-15,-6 0-535 16</inkml:trace>
  <inkml:trace contextRef="#ctx0" brushRef="#br0" timeOffset="20666.3">14861 8390 618 0,'0'0'1390'0,"0"0"-860"16,0 0-162 0,0 0-16-16,0 0-97 15,0 0-92-15,0 0 20 16,198 6-75-16,-9-6-55 16,25 0-19-16,-4 0-34 0,-48 0 0 15,-56 0-1-15,-38 0-12 16,-24 0 12-1,-8 0-17-15,-9 0 5 0,-7 0 12 16,-15 0 2-16,-5 0-2 16,0 0 0-16,0 0-128 15,0 8-234-15,2 2-556 0,14-2-763 16</inkml:trace>
  <inkml:trace contextRef="#ctx0" brushRef="#br0" timeOffset="21360.37">21689 8456 1453 0,'0'0'388'0,"0"0"-27"0,0 0 14 15,0 0-77-15,0 0-45 16,0 0-48-16,0 0-27 16,-71-84-26-16,69 82-16 15,2 0-31-15,0 2-24 16,29 0-25-16,20 0-31 15,36 0-11-15,35 0-14 16,30 0 0-16,-11-3 5 16,-25 2-5-16,-37-2-2 15,-27 0 1-15,2-1-12 16,-3-3 12-16,-5 2 0 16,-15-1 1-16,-14 2-1 15,-7 1-45-15,-8 3-111 0,-23 0-167 16,-10 0-452-16,-12 0-353 15</inkml:trace>
  <inkml:trace contextRef="#ctx0" brushRef="#br0" timeOffset="21594.99">21743 8466 1016 0,'0'0'982'16,"0"0"-595"-16,0 0 105 15,0 0-13-15,0 0-189 16,0 0-88-16,150 2-83 15,-68-2-67-15,27 0-31 16,-7 2-10-16,6 2-11 16,-6 0-6-16,-26 0 0 15,-1 0-17-15,-19-2 10 16,-22-2 5-16,-21 0-11 16,-13 2-77-16,-13 4-180 0,-19-2-524 15,-1 0-1476-15</inkml:trace>
  <inkml:trace contextRef="#ctx0" brushRef="#br0" timeOffset="22888.6">3152 9326 1458 0,'0'0'560'15,"0"0"40"-15,0 0-141 16,0 0-163-16,0 0 3 16,0 0-82-16,0 0-77 0,91-56-73 15,-75 56-67-15,-1 14 0 16,8 16 0 0,0 6 0-16,3 4 0 0,1 1 0 15,-1-5 0-15,1-10 0 16,4-8 0-16,0-12 0 15,5-6 0-15,7-6 0 16,5-19 0-16,6-8 0 16,6-6 0-16,0-1 0 15,1 4 0-15,-1 8 0 16,-4 8 0-16,-4 10 0 0,0 10 0 16,-3 0 0-16,-4 18 0 15,0 8 0-15,-3 2 0 16,0-2 0-16,-2-4 0 15,-2-4 0 1,2-8 0-16,3-6 0 16,1-4 0-16,3 0 0 0,2-15 0 15,0-8 0-15,-1-1 0 16,0 0 0-16,-4 4 0 16,-6 6 0-16,-2 8 0 15,-5 6 0-15,0 0 0 16,5 22 0-16,1 4 0 15,9 5 0-15,2-3 0 16,6-2 0-16,2-8 0 0,0-7 0 16,1-8 0-16,-2-3 0 15,1-4 0-15,-2-17 0 16,-1-3 0-16,-2 1 0 16,-3 0 0-16,-4 3 0 15,-2 10 0 1,-6 6 0-16,0 4 0 15,-1 2 0-15,3 18 0 0,0 4 0 16,5 5 0-16,1-3 0 16,3-2 0-16,3-5 0 15,4-6 0-15,2-5 0 16,-4-8 0-16,-2 0 0 16,-5 0 0-16,-5-10 0 15,-9-2 0-15,-4-2 0 16,-6 0 0-16,-8 3 0 15,-7 5 0-15,-6 1 0 0,-2 1-494 16,-19-1-1011-16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09:39.891"/>
    </inkml:context>
    <inkml:brush xml:id="br0">
      <inkml:brushProperty name="width" value="0.05292" units="cm"/>
      <inkml:brushProperty name="height" value="0.05292" units="cm"/>
      <inkml:brushProperty name="color" value="#FF0000"/>
    </inkml:brush>
  </inkml:definitions>
  <inkml:trace contextRef="#ctx0" brushRef="#br0">12836 4969 1534 0,'0'0'364'0,"0"0"11"16,0 0-59-16,0 0-6 16,0 0-96-16,0 0-47 15,-45-95 21-15,42 94-35 16,3-1-30-16,0 2-9 16,-2 0-31-16,2 0-8 0,0 0-21 15,0 0-39-15,0 6-4 16,9 13-11-16,16 8 0 15,10 0 0 1,10 2 0-16,7-7 0 16,5-10 0-16,5-12 0 15,6 0 0-15,-2-24 0 0,1-10 0 16,-2-7 0-16,-3-2 0 16,-4-1 0-16,-6 3 0 15,-6 7 0 1,-8 10 0-16,-5 12 0 0,-2 12 0 15,0 0 0 1,4 26 0-16,0 10 0 0,5 4 0 16,2 2 0-16,5-3 0 15,7-9 0-15,1-12 0 0,5-10 0 16,5-8 0-16,2-10 0 16,2-18 0-1,-2-11 0-15,-5-3 0 16,0-2 0-16,-6 0 0 15,-4 2 0-15,-8 8 0 16,-6 12 0-16,-9 12 0 0,-3 10 0 16,1 10 0-1,2 24 0-15,3 6 0 0,5 2 0 16,3-2 0-16,3-5 0 16,1-12 0-16,1-9 0 15,-1-10 0-15,1-4 0 16,0-1 0-16,-3-17 0 15,0-9 0-15,0 0 0 0,-2-4 0 16,1 1 0 0,-8 8 0-16,-4 6 0 15,-4 10 0-15,-5 6 0 16,-2 0 0-16,6 20 0 0,3 2 0 16,5 4 0-16,5-4 0 15,3-4 0-15,5-6 0 16,4-8 0-16,0-4 0 15,2 0 0-15,-2-14 0 16,-5-4 0-16,-7-2 0 16,-12 4 0-16,-19 2 0 15,-6 4-490-15,-2 6-949 0</inkml:trace>
  <inkml:trace contextRef="#ctx0" brushRef="#br0" timeOffset="2171.73">17871 4706 1964 0,'0'0'694'0,"0"0"-134"16,0 0-206-16,0 0-111 15,0 0-135-15,0 0-14 16,0 0-15-16,47 46-79 0,-16-4 0 15,5 0 0-15,1-4 0 16,1-7 0-16,0-13 0 16,-2-12 0-1,4-6 0-15,2 0 0 0,7-24 0 16,3-8 0-16,4-5 0 16,-2-3 0-16,0 2 0 15,-9 6 0-15,-5 8 0 16,-7 8 0-16,-3 12 0 15,-4 4 0-15,6 0 0 16,1 22 0-16,2 6 0 16,5 0 0-16,-1 0 0 15,1-4 0-15,-5-9 0 0,1-10 0 16,-1-5 0-16,4 0 0 16,3-9 0-16,4-14 0 15,3-7 0-15,7-4 0 16,0-2 0-16,-3 4 0 15,-1 4 0-15,-8 8 0 16,-6 10 0-16,-7 10 0 16,-2 0 0-16,1 0 0 15,-1 16 0-15,2 2 0 0,4-2 0 16,32 0 0-16,-9-6-110 16,2-6-949-16</inkml:trace>
  <inkml:trace contextRef="#ctx0" brushRef="#br0" timeOffset="3171.65">22304 4786 1515 0,'0'0'784'15,"0"0"-99"-15,0 0-135 16,0 0-226-16,0 0-86 0,0 0-238 16,0 0 0-16,-4-22 0 15,4 22 0-15,7 18 0 16,17 6 0-16,12 4 0 15,11 1 0-15,11-7 0 16,9-11 0-16,6-8 0 16,5-3 0-16,0-14 0 15,0-12 0-15,-2-5 0 16,-4-1 0-16,-8 2 0 16,-4 2 0-16,-9 8 0 15,-6 4 0-15,-5 12 0 16,0 4 0-16,3 6 0 15,3 20 0-15,5 10 0 0,3 4 0 16,-3-1 0-16,0-7 0 16,1-6 0-16,-6-11 0 15,-1-6 0-15,2-9 0 16,0 0 0-16,3-13 0 16,4-9 0-16,2-3 0 15,4-4 0-15,3 1 0 0,-1 0 0 16,-4 6 0-16,-2 8 0 15,-8 8 0-15,2 6 0 16,-6 0 0 0,5 16 0-16,0 10 0 15,2 2 0-15,3-2 0 16,4-2 0-16,2-7 0 0,0-5 0 16,-2-9 0-16,-3-3 0 15,-5 0 0-15,-4 0 0 16,-3-6 0-16,-3 2 0 15,-2 3 0-15,-3 1 0 16,2 0 0-16,-2 1 0 16,0 9 0-16,1 3 0 15,2-1 0-15,0 0 0 0,0-5 0 16,0-2-20-16,1-5-193 16,-10 0-293-16,-8 0-456 0</inkml:trace>
  <inkml:trace contextRef="#ctx0" brushRef="#br0" timeOffset="4867.89">3137 5783 929 0,'0'0'1538'0,"0"0"-1374"15,0 0-6-15,0 0 133 16,0 0-121-16,156 68-91 16,-110-34-13-16,3 2-20 15,1 2-5-15,-4-4-4 0,1-6-29 16,2-10 25-16,9-10 21 0,8-8-20 16,28-5 10-1,29-31-34-15,38-15-1 16,5-1-4-16,-5 4 4 15,-37 14-8-15,-41 16-1 16,-25 6 1-16,-9 8 22 16,4 4-17-16,5 0 5 15,5 14 1-15,-1 16-6 16,1 6-7-16,1 4 1 0,10 0 0 16,4-3-9-16,4-7 9 15,10-12 0-15,-1-12-4 16,3-6 13-16,-3-10-8 15,-7-19 0-15,-1-4-1 16,-9-4 21-16,-7 1-21 0,-7 2 23 16,-10 4 32-16,0 6-22 15,-4 8 11-15,1 8-32 16,3 8-11 0,7 0 15-16,5 10-16 15,10 12 0-15,8 6-4 16,2-2 11-16,3 2-8 15,-1-4 1-15,6-2 0 0,-1-2-8 16,4-6 5-16,6-4 3 16,1-7 0-16,2-3 6 15,1-3-8-15,-7-16 2 16,-8-4 0-16,-9 1 4 16,-19 2-3-16,-16 4-1 15,-17 6 41-15,-13 6 27 16,-5 4-68-16,-3 0 0 0,8 4 0 15,10 14 0 1,9 5 0-16,14 0 0 16,9-3 0-16,9-4 0 15,4-7 0-15,7-9 0 0,-3 0 0 16,0-7 0 0,-5-11 0-16,-4-2 0 0,-9-2 0 15,-3 2 0-15,-9 2 0 16,-6 8 0-16,-3 4 0 15,-3 6 0-15,0 0 0 16,5 4 0-16,-1 14 0 16,3 2 0-16,0 4 0 15,0 0 0-15,-2-2 0 16,-3 0 0-16,2-2 0 16,6-2 0-16,1-7 0 0,4-3 0 15,4-8 0-15,6 0 0 16,0-4 0-16,2-14 0 15,-1-3 0 1,-1 2 0-16,-5-2 0 16,-5 7 0-16,-3 4 0 15,-7 4 0-15,-5 6 0 0,-4 0 0 16,2 0 0-16,0 8 0 16,0 6 0-16,0-2 0 15,0 2 0-15,-5-6 0 16,1 1 0-16,-3-5 0 15,-5-4 0-15,2 0 0 16,-1 0 0-16,-1 0 0 16,10-17-47-16,-7-2-422 0,-2-2-607 0</inkml:trace>
  <inkml:trace contextRef="#ctx0" brushRef="#br0" timeOffset="5003.87">10322 5947 2311 0,'0'0'858'0,"0"0"-515"16,0 0-78-1,0 0-265-15,0 0-136 0,0 0-884 0</inkml:trace>
  <inkml:trace contextRef="#ctx0" brushRef="#br0" timeOffset="8003.34">14812 7949 1463 0,'0'0'310'16,"0"0"-93"-16,0 0 66 15,0 0-24-15,0 0-65 16,0 0-12-16,-13 9 80 16,13-6-60-16,0-3-1 15,0 0-29-15,0 0-50 0,0 0-29 16,21 0-54-16,42 4-29 15,61-4 16 1,61 0-26-16,27-2-88 16,-9-11-186-16,-61 6-268 15,-59-1-265-15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11:10.926"/>
    </inkml:context>
    <inkml:brush xml:id="br0">
      <inkml:brushProperty name="width" value="0.05292" units="cm"/>
      <inkml:brushProperty name="height" value="0.05292" units="cm"/>
      <inkml:brushProperty name="color" value="#FF0000"/>
    </inkml:brush>
  </inkml:definitions>
  <inkml:trace contextRef="#ctx0" brushRef="#br0">2653 9178 1706 0,'0'0'663'16,"0"0"-401"-16,0 0 62 16,0 0-79-16,33-113-110 15,-17 98-44-15,4 7 17 16,2 5 17-16,7 3 5 0,5 4-43 16,6 21-16-16,9 7-34 15,5 8-36-15,4 2 1 16,2-2-2-1,2-8 0-15,1-8-1 16,3-14-11-16,-1-10 12 16,2 0-1-16,1-26-7 0,-3-8 7 15,3-8 1-15,-4 0 0 16,-2 4 8-16,-1 3-7 16,-1 11-1-16,0 9 1 15,0 11 7-15,-1 4-13 16,7 7 5-16,-2 18 0 15,3 7-1-15,0 0 1 16,2 0 0-16,3-6 2 0,1-4 4 16,2-10-7-1,6-10 1-15,1-2 0 16,2-20-6-16,1-18 7 0,0-12-1 16,-2-3 0-16,-6 2 6 15,-8 6-7-15,-9 13 1 16,-6 14 0-16,-9 16-6 15,-3 2 7-15,0 24-1 16,3 12 6-16,2 5 0 0,4 0-6 16,3-4 0-1,6-10-3-15,5-9 2 16,1-11 2-16,3-7-1 16,2-8 14-16,-5-18-13 0,-4-9 9 15,-7 2-10-15,-8 1 0 16,-7 5 6-16,-11 11-6 15,-4 10 1-15,-7 6 18 16,1 4-17 0,2 23 22-16,1 4-18 15,2 3-5-15,7-1 1 0,3-8-1 16,2-6-1-16,4-9 22 16,2-8-22-16,3-2 0 15,1 0 0-15,1-12 0 16,2-4 0-16,0 2 0 0,3 0 0 15,-2 6 0 1,0 5 0-16,-2 3 0 16,-3 0 0-16,-3 11 0 15,-6 4 0-15,-2 6-8 16,-8-3-58-16,-1 2-139 16,-7-4-161-16,-7-2-418 15,-5-8-980-15</inkml:trace>
  <inkml:trace contextRef="#ctx0" brushRef="#br0" timeOffset="1773.75">27200 8223 1122 0,'0'0'1421'0,"0"0"-1127"15,0 0 15-15,0 0-42 16,0 0-129-16,0 0-93 16,0 0 22-16,0-44 2 15,0 44-24-15,0 12-31 16,0 12 32-16,0 6-17 15,0 7-8-15,11-1-2 16,15-3-13-16,13-6-5 16,11-9 16-16,13-13-16 15,9-5 18-15,7 0-16 0,2-19-1 16,-4-7-4-16,-2-5-2 16,-9 2 4-1,-6 0 19-15,-6 4-13 16,-5 4 21-16,-6 7 2 0,-1 8-20 15,0 6 16-15,3 0-10 16,1 12-13-16,1 8 13 16,-1 4-15-16,4 1 0 15,-4-4 0-15,1-4 0 16,3-8 0-16,3-6 0 16,0-3 0-16,5-8 0 0,0-15 0 15,0-4 0 1,0-8 0-16,-5 1 0 15,-1 0 0-15,-8 6 0 16,-8 6 0-16,-7 12 0 0,-7 10 0 16,-4 0 0-1,-1 18 0-15,2 12 0 0,1 4 0 16,4 0 0-16,5-4 0 0,7-8 0 16,6-12 0-16,8-10 0 15,5 0 0 1,3-14 0-16,0-8 0 15,0-6 0-15,-2 0 0 16,-6 0 0-16,-5 2 0 16,-5 8 0-16,-9 4 0 0,-6 8 0 15,-7 6 0-15,-3 0 0 16,2 2 0-16,-5 14 0 16,5 0 0-16,-5 2 0 15,-1-2 0-15,-3 4 0 16,-6-6-273-1,-2-6-873-15</inkml:trace>
  <inkml:trace contextRef="#ctx0" brushRef="#br0" timeOffset="35143.71">19214 13371 2102 0,'0'0'614'16,"0"0"-484"-16,0 0-13 16,0 0 16-16,0 0-52 15,94 108-45-15,-59-76-27 0,3-10 10 16,5-6 16 0,6-10 16-16,4-6 40 0,12 0-39 15,4-14 8-15,7-10-10 16,4 0-28-16,0 2 4 15,-5 6-7 1,-3 6 29-16,-7 8 12 0,-7 2-30 0,-2 0-1 16,-3 16 7-1,0 4-20-15,3 2 14 16,4 2-24-16,5-3-5 16,4-3-1-16,3-3-8 0,1-7 1 15,4-4 6 1,2-4 1-16,1 0 7 0,2 0-7 15,1-12 9 1,2-3-9-16,-6 0-3 16,-4 1 2-16,-9 0 0 15,-3 4 1-15,-10 0 13 0,-6 4-5 16,-8 4 19-16,-2 0 3 16,-4 2-30-16,1 0 1 15,-3 0-1-15,15 0-2 16,-8 0-167-16,0-4-750 0</inkml:trace>
  <inkml:trace contextRef="#ctx0" brushRef="#br0" timeOffset="35768.9">24991 13397 1766 0,'0'0'651'0,"0"0"-154"15,0 0-131-15,0 0-47 16,0 0-93-16,0 0-56 16,0 0-69-1,-102-34-101-15,102 32 0 0,9 0 0 16,25 0 0-16,17 0 0 15,17-2 0 1,15 2 0-16,11 0 0 0,1 0 0 16,3 0 0-16,-6 0 0 15,-7 2 0-15,-11-2 0 16,-17 0 0-16,-14-1 0 16,-14 3 0-16,-16 0 0 15,-11 0-74-15,-2 0-68 0,-38 0-164 16,-6 5-411-16,-7 3-168 0</inkml:trace>
  <inkml:trace contextRef="#ctx0" brushRef="#br0" timeOffset="36067.82">24729 13401 1096 0,'0'0'1112'0,"0"0"-723"15,0 0 195-15,-123 0-260 16,123 0-89-16,11-2-92 0,39 0-49 15,34 0-32 1,43-2-23-16,38 2-38 16,11-4 5-16,-13 2 5 15,-39 0-11-15,-43 0 0 16,-25 2 0-16,-16-2 0 16,-3 0 0-16,-6-2 0 0,-6 2 0 15,-12 2 0 1,-8 2 0-16,-5 0 0 15,0 0 0-15,0 0 0 0,0 0 0 16,0-2-266 0,0 0-494-16,0-2-1033 0</inkml:trace>
  <inkml:trace contextRef="#ctx0" brushRef="#br0" timeOffset="36204.61">26181 13385 2280 0,'0'0'662'16,"0"0"-452"-16,0 0-210 15,0 0-15-15,0 0-1147 0</inkml:trace>
  <inkml:trace contextRef="#ctx0" brushRef="#br0" timeOffset="38838.21">4924 13495 2347 0,'0'0'486'16,"0"0"-316"-16,0 0 140 0,0 0-55 16,0 0-158-16,0 0-34 15,10 0 45 1,4 0 15-16,6 0-28 0,9 0-53 16,14 0-42-16,34 0 0 15,52 0 0-15,50 0 0 16,17-2 0-16,-6 2 0 15,-51 0 0-15,-51 0 0 16,-33 0-63-16,-21 0-140 16,-12 0-122-16,-13 0-38 15,-36 0-10-15,-27 6-94 16,-15 2-440-16</inkml:trace>
  <inkml:trace contextRef="#ctx0" brushRef="#br0" timeOffset="39136.1">5001 13690 1407 0,'0'0'755'0,"0"0"-474"0,0 0 202 15,0 0-8-15,0 0-307 16,0 0-119-16,0 0 17 16,-62 0-33-16,91 0-24 15,18 0 0-15,33 0-9 16,42-3 1-16,37-2-1 0,-5 0-1 15,-29 0-55-15,-39 2-2 16,-32 2-44-16,-7-3-15 16,-7 4-6-16,-11-2 63 15,-21 2 33-15,-8 0 27 16,-11-3 0-16,-11 2-24 16,5-3-182-16,9-3-546 0</inkml:trace>
  <inkml:trace contextRef="#ctx0" brushRef="#br0" timeOffset="39267.65">6726 13601 2810 0,'0'0'0'15,"0"0"-503"-15,0 0-1266 0</inkml:trace>
  <inkml:trace contextRef="#ctx0" brushRef="#br0" timeOffset="43237.73">10617 14454 2611 0,'0'0'732'0,"0"0"-517"16,0 0-4 0,0 0-14-16,0 0-119 0,0 0-54 0,15 40 4 15,5-6-28 1,9 12 0-16,9-6 0 15,9 0 0-15,10-10 0 16,13-10 0-16,9-12 0 16,29-8 0-16,30-34 0 15,29-18 0-15,4-8 0 16,-30 10 0-16,-39 14 0 0,-39 18 0 16,-12 6 0-16,7 3 0 15,5 4 0 1,1 5 0-16,-4 0 0 0,-6 4 0 15,-3 14 0-15,0 4 0 16,3 0 0-16,-3 0 0 16,2-4 0-16,3-2 0 15,2-4 0-15,2-12 0 16,9 0 0-16,4-4 0 16,6-20 0-16,0-6 0 15,2-2 0-15,-8 2 0 16,-10 7 0-16,-10 10 0 0,-10 3 0 15,-5 10 0 1,-3 0 0-16,1 14 0 16,-1 12 0-16,6 7 0 15,5 2 0-15,6-1 0 16,8-4 0-16,5-8 0 16,6-10 0-16,5-12 0 0,6 0 0 15,1-14 0-15,-1-12 0 16,-4-2 0-16,-9 2 0 15,-9 4 0-15,-13 4 0 16,-9 14 0-16,-9 4 0 0,-5 4 0 16,5 15 0-16,5 14 0 15,8 1 0-15,9 2 0 16,10-2 0-16,12-6 0 16,9-6 0-1,10-8 0-15,6-8 0 16,2-6 0-16,-5 0 0 15,-5-8 0-15,-14-8 0 16,-14-2 0-16,-13 0 0 16,-14 0 0-16,-6 0 0 15,-4 4 0-15,-5-4 0 0,-5 0 0 16,-1-10 0-16,-7 4-291 0,-3 0-1385 0</inkml:trace>
  <inkml:trace contextRef="#ctx0" brushRef="#br0" timeOffset="43405.87">15732 14423 2072 0,'0'0'1030'0,"0"0"-705"16,0 0-8-16,0 0-205 15,0 0-101-15,0 0-11 16,0 0-188-16,-29 17-460 15,4-17-928-15</inkml:trace>
  <inkml:trace contextRef="#ctx0" brushRef="#br0" timeOffset="60005.25">26433 14455 2640 0,'0'0'583'0,"0"0"-288"16,0 0 31-16,0 0-74 16,0 0-252-16,0 0 0 15,156 109 0-15,-102-103 0 0,4-6 0 16,4 0 0-16,7 0 0 16,5-12 0-1,8 0 0-15,3 2 0 16,6 0 0-16,-2 2 0 15,-2 2 0-15,-7 6 0 16,-6 0 0-16,-9 0 0 0,-3 0 0 16,0 4 0-1,3 6 0-15,4 0 0 0,-3-2 0 16,2-4 0-16,3-4 0 16,-15-4-96-16,-21-10-740 0</inkml:trace>
  <inkml:trace contextRef="#ctx0" brushRef="#br0" timeOffset="60736.78">2983 15575 2785 0,'0'0'674'0,"0"0"-467"16,0 0 45-1,0 0-74-15,171 8-178 16,36-26 0-16,47-9 0 16,-38 5-306-16,-33 0-970 0</inkml:trace>
  <inkml:trace contextRef="#ctx0" brushRef="#br0" timeOffset="61336.75">9640 15737 2043 0,'0'0'692'0,"0"0"-333"0,0 0 95 16,0 0-182 0,0 0 4-16,0 0-276 15,0 0 0-15,221-2 0 16,-22 2 0-16,27 0 0 0,1 0 0 15,-21 0 0-15,-59-4 0 16,-43-4-3-16,-39-2-289 16,-36-4-234-16,-11 2-374 15,-18 2-418-15</inkml:trace>
  <inkml:trace contextRef="#ctx0" brushRef="#br0" timeOffset="61535.39">9576 15887 2442 0,'0'0'720'0,"0"0"-458"15,0 0-20-15,129 8-37 16,68-8-71-16,42-12-83 16,20-6-51-16,-23-4-30 0,-37 0-96 15,-30-2-102-15,-53 2-344 16,-36 0-677-16</inkml:trace>
  <inkml:trace contextRef="#ctx0" brushRef="#br0" timeOffset="61669.8">11566 15855 3246 0,'0'0'850'16,"0"0"-850"-16,0 0 0 15,0 0 0 1,0 0-695-16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31:53.525"/>
    </inkml:context>
    <inkml:brush xml:id="br0">
      <inkml:brushProperty name="width" value="0.05292" units="cm"/>
      <inkml:brushProperty name="height" value="0.05292" units="cm"/>
      <inkml:brushProperty name="color" value="#FF0000"/>
    </inkml:brush>
  </inkml:definitions>
  <inkml:trace contextRef="#ctx0" brushRef="#br0">11224 7411 1659 0,'0'0'700'0,"0"0"-244"16,0 0-103-1,0 0-55-15,0 0-89 0,0 0-64 16,39-20-16-16,-29 20 18 16,9 0-147-1,4 12 0-15,6 10 0 0,5 5 0 16,2 4 0-16,6-1 0 15,0 0 0-15,3-3 0 16,-1-11 0-16,4-6 0 16,0-9 0-16,6-1 0 15,2-11 0-15,4-18 0 16,4-3 0-16,1-4 0 16,-3 2 0-16,-1 2 0 15,-10 8 0-15,-9 10 0 0,-4 10 0 16,-7 4 0-1,-4 16 0-15,2 16 0 0,-2 9 0 16,4 2 0 0,4-3 0-16,5-3 0 0,5-13 0 15,-1-12 0-15,4-12 0 16,-2 0 0-16,-3-26 0 0,-1-10 0 16,-2-4 0-16,-4-1 0 15,-3 5 0 1,-4 6 0-16,-7 8 0 0,1 12 0 15,-5 10 0-15,1 0 0 16,6 16 0-16,4 14 0 16,4 6 0-1,3 3 0-15,5-3 0 0,1-6 0 16,0-6 0-16,-2-10 0 16,0-10 0-1,0-4 0-15,-2 0 0 16,2-18 0-16,-2-6 0 0,0-5 0 15,-5 3 0-15,-6 4 0 16,-5 6 0-16,-9 7 0 16,-3 4 0-16,-1 5 0 15,-3 6-260-15,-2 8-855 0</inkml:trace>
  <inkml:trace contextRef="#ctx0" brushRef="#br0" timeOffset="960.13">14195 7405 1066 0,'0'0'499'0,"0"0"-185"15,0 0 28-15,0 0 42 16,0 0-12-16,0 0-95 16,0 0-53-16,29-48-35 15,-23 48-70-15,5 6-41 16,5 16 6-16,4 10-42 15,2 6-24-15,3 2 2 16,-1-2-19-16,1-6 8 16,-3-5-9-16,4-11-7 0,1-10 7 15,2-6 0-15,5-4 0 16,3-20 13-16,2-6-13 16,1-5 8-16,-3-1-8 15,-1 0-5 1,-3 6 4-16,-6 8 1 15,-4 8 0-15,-5 8 0 0,-3 6 0 16,-1 8 0-16,3 18 0 16,1 6-2-16,0 4 1 15,4-4 1-15,1-1 0 16,-2-12 0-16,2-5 0 16,2-7 0-16,4-7 10 15,2 0-10-15,0-14 9 0,2-11-9 16,1-1 0-16,-3 1 1 15,-4-2 0-15,0 5 4 16,-8 6-4-16,1 8 5 16,-1 8 0-1,0 0-6-15,4 8 1 16,4 14 12-16,2 3-13 0,4-2 0 16,2-5 0-16,1-1 0 15,3-10 0-15,-2-4 0 16,-1-3 0-16,3 0 0 15,22-7-153-15,-8-7-448 16,-3 0-917-16</inkml:trace>
  <inkml:trace contextRef="#ctx0" brushRef="#br0" timeOffset="1765.87">16489 7339 1642 0,'0'0'581'0,"0"0"-238"0,0 0 43 15,0 0-125 1,0 0-115-16,0 0-99 16,0 0 11-16,-11 30 91 0,27 6-35 15,6 2-21 1,7-2-69-16,9-5-9 0,9-12 10 15,4-6-24-15,7-13 21 16,5 0-16-16,-1-9-5 16,-2-13 9-16,-3-4-10 15,-3-2 0-15,-2-2 7 0,-8 2-1 16,-3 2 2-16,-4 6-8 16,-6 8 0-1,-1 8-6-15,-4 4-4 16,-2 6-1-16,1 18 10 0,2 2 2 15,2 4-2-15,2-4 1 16,4-5 0-16,5-8-1 16,5-8-2-16,5-5-5 15,2 0 7-15,4-13-13 16,0-7 14-16,0-4-12 16,-5-2 9-16,-4 0-6 15,-3 0 8-15,-5 2 1 16,-8 8 6-16,-7 8 22 15,-4 8 16-15,-2 0-14 16,-3 6-8-16,1 16-7 16,0 2-15-16,0 0-1 0,3 6-65 15,-1-6-261 1,-7-7-545-16</inkml:trace>
  <inkml:trace contextRef="#ctx0" brushRef="#br0" timeOffset="3194.07">3829 8412 1437 0,'0'0'679'0,"0"0"-340"0,0 0 202 16,0 0-167-16,0 0-75 15,0 0-148 1,0 0-23-16,23-32-46 16,-7 53-16-16,8 12-66 0,9 5 0 15,8 2 0-15,3-2 0 16,7-8 0-16,1-8 0 15,3-11 0-15,1-11 0 16,2 0 0-16,2-23 0 16,2-9 0-16,5-6 0 15,0-2 0-15,0 0 0 0,-2 6 0 16,-7 6 0-16,-5 11 0 16,-6 12 0-16,-3 5 0 15,-1 5 0-15,1 22 0 16,8 3 0-1,0 4 0-15,7-2 0 16,1-6 0-16,-2-8 0 16,0-8 0-16,-2-8 0 15,-8-2 0-15,-1 0 0 0,-5-12 0 16,-1-6 0-16,-3-4 0 16,-3 0 0-16,-4 2 0 15,-4 2 0-15,0 6 0 16,-2 6 0-16,1 6 0 15,3 0 0-15,7 8 0 0,4 12 0 16,4 2 0 0,6 0 0-16,1-4 0 0,-2-6 0 15,0-6 0-15,-5-6 0 16,-1 0 0-16,-5-2 0 16,-5-12 0-16,-4 0 0 15,-4-2 0-15,-4 2 0 16,-2 2 0-16,-6 2-14 15,-4 8-224-15,-4 0-507 0,-3 2-1240 16</inkml:trace>
  <inkml:trace contextRef="#ctx0" brushRef="#br0" timeOffset="4466.37">14415 8432 952 0,'0'0'1246'0,"-120"0"-778"15,57 0-86 1,10 0-10-16,17 0-74 15,17 0-112-15,16 0-79 16,3 0-55-16,20 0-19 0,29 6-33 16,22 0 0-1,39 0 0-15,42-6 0 0,39 0 0 16,11 0 0 0,-10-12 0-16,-45 0 0 0,-52 6 0 15,-29 0 0-15,-22 4 0 16,-8-2 0-16,-10 2 0 15,-15-3 0-15,-11 5 0 16,-29 0-15-16,-28 0-188 16,-34 11-46-16,-39 11 12 15,-39 8-144-15,-23 2 45 16,0-2 169-16,10-8 121 16,21-8 46-16,32-6 135 0,33-2 152 15,36-4 31-15,29-2-53 16,16 0 41-16,15 0-105 15,48 0-117-15,89 0-46 16,67 0-38-16,35-6 0 16,2-6 0-16,-32-2 0 0,-65 2 0 15,-38 4 0 1,-44 2 0-16,-26 2 0 16,-7 2 0-16,-10-2 0 15,-5 2 0-15,-14 0 0 16,0 0 0-16,0 0 0 15,0 0 0-15,0 0 0 0,9-10-270 16,15 2-501-16,7-4-449 16</inkml:trace>
  <inkml:trace contextRef="#ctx0" brushRef="#br0" timeOffset="4595.17">16420 8502 2735 0,'0'0'502'16,"0"0"-502"-16,0 0-245 15,0 0-733-15</inkml:trace>
  <inkml:trace contextRef="#ctx0" brushRef="#br0" timeOffset="5933.14">2404 9787 1807 0,'0'0'360'16,"0"0"0"-16,0 0 180 0,0 0-233 15,0 0-68-15,-117 5-61 16,117-5-68 0,0 0-34-16,12 0-23 15,28 1-23-15,47-1 6 0,60 0-36 16,78-4 0-16,43-18 0 15,12-6 0-15,-15-2 0 16,-51 6 0-16,-52 6 0 16,-54 6 0-16,-48 4 0 15,-29 4 0-15,-8 2 0 16,-13 2 0-16,-7 0 0 16,-3 0 0-16,-32 0-26 15,-12 0-59-15,-12 0-143 16,-18 0-96-16,-70 8-356 15,17 6-40-15,-5 0-242 0</inkml:trace>
  <inkml:trace contextRef="#ctx0" brushRef="#br0" timeOffset="6267.49">2310 9919 1453 0,'0'0'738'15,"0"0"-420"-15,-123 17 285 16,97-13-294-16,15-4-50 0,11 0-145 15,8 2-31-15,40 0-28 16,43 2 35-16,65-4-16 16,71 0-74-16,45-26 0 15,21-10 0-15,0-7 0 16,-31 3 0-16,-17 8 0 16,-35 4 0-16,-63 12 0 15,-51 6 0-15,-47 6 0 0,-31 2 0 16,-7 2 0-16,-6 0 0 15,-3 0 0-15,-2 0 0 16,0 0 0 0,0 0 0-16,0 0 0 0,0 10-35 15,8 12-167 1,3-4-412-16,-1-1-692 0</inkml:trace>
  <inkml:trace contextRef="#ctx0" brushRef="#br0" timeOffset="6398.89">5160 9912 2756 0,'0'0'666'0,"0"0"-600"16,0 0-56-16,0 0-10 16,0 0-825-16</inkml:trace>
  <inkml:trace contextRef="#ctx0" brushRef="#br0" timeOffset="12666.28">15354 11530 2205 0,'0'0'603'0,"0"0"-438"15,0 0 4-15,0 0-42 16,0 0-60-16,0 0-40 15,117 60-3-15,-79-50-1 16,7-4-8-16,11-2-14 0,10-4 8 16,30 0-3-1,33-18-5-15,27-10 6 0,-11 2-7 16,-27 6-1-16,-37 8 0 16,-22 6-13-1,9 2 14-15,5 4 0 16,7 0 1-16,-4 0 10 15,-3 6-10-15,-3 12 11 0,1 2-7 16,-5 2-5-16,1 0-2 16,1-2-4-16,-2-2 6 15,1-5 0-15,4-8 0 16,7-3-1-16,4-2 1 16,5 0-9-16,-2-4 8 15,-2-8-5-15,-8 0 6 16,-8 0 0-16,-9 4 1 15,-6 0 10-15,-10 2 1 0,-7 4 30 16,-6 2 25-16,-4 0-26 16,-3 0-14-16,1 0-8 15,-2 2-13-15,2 4-6 16,2 0 0-16,2-4-132 16,-10-2-343-16,-5 0-705 15</inkml:trace>
  <inkml:trace contextRef="#ctx0" brushRef="#br0" timeOffset="13932.84">4623 12603 1661 0,'0'0'236'0,"0"0"-127"15,0 0 166-15,0 0-5 16,89 102-43-16,-42-70-53 15,-1 0-21-15,4-4-68 16,-2-7-4-16,4-7-8 16,2-9-19-16,6-5 8 15,4-1-16-15,3-20-11 16,2-7-1-16,0-4-20 16,-3 0-5-16,0 4 4 0,-9 6-13 15,-3 8 0 1,-5 8-1-16,-5 6 1 0,-1 4 6 15,1 18-6 1,3 6 0-16,2 4 1 16,0-4-1-16,2-4 6 15,3-8-6-15,-1-5 12 0,1-10 28 16,1-1 7-16,1-1-2 16,2-16-5-16,0-5-19 15,2-2 0-15,-4-2-20 16,-2 4 1-16,-6 2 7 15,-6 6-9-15,-3 8-6 16,-1 6 6-16,-3 4-8 0,5 22 8 16,3 8-1-1,3 4 0-15,3-2 0 0,5-4-11 16,-1-8 1 0,1-9 5-16,-3-12-4 15,0-3 10-15,-4 0-2 16,-1-14-50-16,29-15-71 15,-13 0-187-15,-2 3-536 0</inkml:trace>
  <inkml:trace contextRef="#ctx0" brushRef="#br0" timeOffset="14999.59">10607 12767 942 0,'0'0'1330'0,"0"0"-952"16,0 0-36-16,0 0-56 16,0 0-82-16,0 0-87 15,0 0-48-15,-13 16-9 0,13 8-12 16,13 2-29-1,7 0-11-15,9 1 1 16,9-8-9-16,9-2 15 16,9-9-13-16,4-8-1 15,7 0 4-15,2-7-5 16,2-11 0-16,3-4 1 0,-1-3 1 16,0 3 7-16,-1 0-4 15,-3 4-4-15,-4 7-1 16,-5 7 1-1,-2 4 26-15,-4 0-11 0,-6 18-8 16,4 8 1-16,-4 4-9 16,4 1-8-16,1-5 7 0,1-4-5 15,4-6 6-15,-1-10-1 16,3-6 2-16,5 0 6 16,3-16-7-1,3-8-1-15,4-6 1 16,3-5 0-16,0-1 0 15,0 2 8-15,-7 2-8 0,-8 8 0 16,-10 8 6-16,-11 12 0 16,-7 4 30-16,-7 8-6 15,-6 18-3-15,1 4 2 16,1 2-19-16,5 0-2 16,5-1-7-16,8-8-1 15,9-6 1-15,9-9 0 0,7-8 0 16,6 0 11-1,6-7-10-15,4-11 4 16,0-5 1-16,5-2-7 16,-4 0 0-16,-6 2 0 15,-4 3 0-15,-7 6 0 16,-9 8 0-16,-8 6 0 0,-2 0 0 16,-4 0 0-16,-1 10 0 15,1 0 0-15,3-2 0 16,9-4 0-16,8-4 0 15,12 0 0-15,7-10 0 16,6-12 0 0,2-6 0-16,26-24-93 0,-20 6-640 15,-19 0-999-15</inkml:trace>
  <inkml:trace contextRef="#ctx0" brushRef="#br0" timeOffset="27599.21">14290 14512 2102 0,'0'0'607'0,"0"0"-342"15,0 0-35-15,0 0-65 16,0 0-57-16,0 0 16 16,42 66 31-16,-13-30-37 15,2 0 2-15,-2-8-18 16,3-4-102-16,-1-6 0 0,8-8 0 15,0-10 0-15,8 0 0 16,6-16 0-16,5-8 0 16,5-12 0-16,-3 2 0 15,-2 6 0-15,-2 6 0 16,-8 4 0-16,-3 14 0 16,-5 4 0-16,2 4 0 15,5 14 0-15,0 6 0 16,6 0 0-16,3-4 0 15,-2-4 0-15,-1-10 0 16,-2-6 0-16,-1 0 0 16,-6-10 0-16,-2-8 0 15,-3 0 0-15,-6-4 0 0,-2 6 0 16,-2 6 0-16,-2 6 0 16,0 4 0-16,4 0 0 15,4 8 0-15,5 10 0 0,8 0 0 16,2 0 0-1,2-6 0-15,-2-6 0 16,-7-4 0-16,-12-2 0 16,-20-4-26-16,-11-10-263 15,0 2-532-15</inkml:trace>
  <inkml:trace contextRef="#ctx0" brushRef="#br0" timeOffset="29205.39">4652 15699 2257 0,'0'0'619'0,"0"0"-330"15,0 0-59 1,0 0 0-16,0 0-106 15,0 0-80-15,0 0 8 16,31 0 35-16,-11 14-10 0,7 0-29 16,2-2-9-1,4 2-39-15,3 0 0 0,4-10 0 16,5-4 0-16,3 0 0 16,8-8 0-16,2-16 0 15,2-6 0-15,1-6 0 16,-3-4 0-16,-6 5 0 15,0 7 0-15,-8 6 0 16,-1 14 0-16,-3 8 0 16,0 12 0-16,5 20 0 15,3 9 0-15,4 3 0 16,4 0 0-16,0-8 0 16,4-10 0-16,0-8 0 15,0-18 0-15,0 0 0 0,-3-8 0 16,-3-18 0-16,-7-2 0 15,-5-4 0-15,-6 6 0 0,-7 4 0 16,-4 8 0 0,-5 4 0-16,2 10 0 15,7 0 0-15,6 10 0 16,12 8 0-16,7 4 0 16,6 0 0-16,3-4 0 15,-3-8 0-15,0-6 0 0,-7-4 0 16,-4 0 0-16,-2-18 0 15,-4-4 0-15,-4 0 0 16,-1 0 0-16,-5 4 0 16,-2 8 0-16,-4 6 0 15,-2 4 0-15,-2 4 0 16,3 20 0-16,6 10 0 0,3 2 0 16,5 4 0-1,5-4 0-15,4-10 0 16,2-8 0-16,1-8 0 15,0-6 0-15,6-4 0 16,1-8 0-16,3-10 0 16,5-2 0-16,1 2 0 0,4 6 0 15,-1 0 0-15,-2 10 0 16,-4 2 0-16,-9 0 0 16,-7 18 0-16,-7 0 0 15,-4 4 0-15,-4 0 0 16,1-4 0-16,1 0 0 15,2-8 0-15,1-6 0 16,4-4 0 0,1 0 0-16,2-4 0 0,-4-10 0 15,-3 0 0-15,-3 0 0 16,-7 6 0-16,-7 4 0 16,-3 0 0-16,-6 4 0 15,-3 0 0-15,4 0 0 16,-1 0 0-16,5 0 0 15,3 0 0-15,0 0 0 0,11-14 0 16,-6 0-266 0,-3 0-694-16</inkml:trace>
  <inkml:trace contextRef="#ctx0" brushRef="#br0" timeOffset="29363.47">9252 15815 1515 0,'0'0'1307'15,"0"0"-801"-15,0 0-257 16,0 0-51 0,0 0-198-16,0 0-159 15,0 0-592-15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10T03:33:37.924"/>
    </inkml:context>
    <inkml:brush xml:id="br0">
      <inkml:brushProperty name="width" value="0.05292" units="cm"/>
      <inkml:brushProperty name="height" value="0.05292" units="cm"/>
      <inkml:brushProperty name="color" value="#FF0000"/>
    </inkml:brush>
  </inkml:definitions>
  <inkml:trace contextRef="#ctx0" brushRef="#br0">21170 9218 1783 0,'0'0'759'0,"0"0"-499"16,0 0-65-16,0 0-23 16,0 0-76-16,0 0-53 15,-2 16 32-15,2-14-3 16,2-2-8-16,0 2 31 15,4-2 23-15,2 4-31 16,11 2 6-16,14 4-22 16,17 2-14-16,44 4-1 0,58-4-56 15,66-6 0-15,29-6 0 16,6 0 0-16,-20-8 0 16,-42-4 0-16,-14 2-42 15,-42 2 16 1,-36 2-4-16,-32 2-6 15,-23 0 36-15,-3 2-2 0,-8 2 2 16,-6 0 0-16,-16 0-9 16,-9 0 8-16,-2 0-53 0,0 4-80 15,0 8-62-15,-2 8-153 16,-12-4-454-16,-8-2-478 0</inkml:trace>
  <inkml:trace contextRef="#ctx0" brushRef="#br0" timeOffset="367.56">21220 9403 2027 0,'0'0'565'0,"0"0"-333"16,0 0 112-16,0 0-164 16,0 0-62-16,151 0-41 15,-51 0-1-15,50 0-11 16,55-4-26 0,24-5-20-16,1 0-8 15,-21-2-11-15,-42 5-8 0,-35 0 7 16,-43 2-14-16,-33 2 14 15,-27-2-1-15,-5 4 2 16,-6-2 12-16,-8 2 56 16,-4 0 70-16,-6 0-51 0,0 0-57 15,6 0-30-15,3 0-8 16,2 6-94-16,3 5-189 16,-4-4-293-1,-5-3-543-15</inkml:trace>
  <inkml:trace contextRef="#ctx0" brushRef="#br0" timeOffset="1434.48">12150 10303 1664 0,'0'0'238'15,"0"0"-61"-15,0 0 140 16,0 0-65-16,0 0-97 0,0 0-77 16,0 0 27-16,-43 0 22 15,43 0-6 1,0 0-6-16,0 0-7 16,0 0-12-16,6 0-31 15,19 4 22-15,20 8 21 0,35 2-15 16,46 4-36-16,67-2-9 15,40-4-5-15,31-4-17 16,7-8-10-16,-4 0-16 16,10-2 0-16,-12-12 0 0,-22-6 0 15,-36 0 0-15,-58 4-18 16,-51 2-15-16,-42 6 25 16,-29 4-2-1,-7 2 2-15,-9 0 8 0,-3 2-9 16,-8 0-11-1,0 0-104-15,0 0-109 0,-31 9-99 16,-2 8-389-16,-11-3-317 0</inkml:trace>
  <inkml:trace contextRef="#ctx0" brushRef="#br0" timeOffset="1896.54">12000 10564 1423 0,'0'0'698'15,"0"0"-423"-15,0 0 73 16,0 0-36-16,0 0-75 15,0 0-122-15,0 0-61 16,-43 23 63-16,91-18 33 16,33-4-64-16,60-1-22 0,71 0-17 15,46-3-26-15,34-13-3 16,6-1-18 0,-12 2 0-16,-5 2 10 15,-25 3-10-15,-34 1-6 16,-58-2-9-16,-58 5 5 15,-46 0 9-15,-29 2 2 0,-8 2-1 16,-8 0 58-16,-5 2 36 16,-8 0-94-16,-2 0 0 15,0 0 0-15,2 0 0 16,5 0 0-16,3 0 0 16,4 6 0-16,9 6 0 15,-4-4-302-15,-3-3-940 0</inkml:trace>
  <inkml:trace contextRef="#ctx0" brushRef="#br0" timeOffset="2066.35">15467 10619 2951 0,'0'0'856'16,"0"0"-663"-16,0 0-178 15,0 0-15-15,0 0-488 16,0 0-1136-16</inkml:trace>
  <inkml:trace contextRef="#ctx0" brushRef="#br0" timeOffset="20934.02">23481 10028 2078 0,'0'0'364'0,"0"0"-255"16,0 0 120-16,0 0 19 15,0 0-74-15,0 0-105 16,85 103 34-16,-59-72-1 16,3 3-21-16,3-1 9 15,3-1-36-15,5-4-18 16,7-6-10-16,9-8-25 0,11-10-1 16,6-4 6-16,10 0-6 15,6-18 9-15,-2-4-9 16,0 0 1-16,-12 2-1 15,-10 4-2-15,-16 6 2 16,-13 6-1-16,-14 4 1 16,-7 0 5-1,-4 18 33-15,3 9 13 16,-1 10-11-16,5-1-32 0,7 0-7 16,4-4 0-16,7-8 0 15,8-4 11-15,7-10-12 16,7-6 6-16,9-4-6 15,4 0-3-15,5-10 3 16,0-6-1-16,-12 0 1 16,-10 4 9-16,-17 2-9 0,-14 6 2 15,-10 4-2 1,-8 0-3-16,0 0 3 0,-1 12 0 16,7 4 0-1,3 2 10-15,5 2-9 16,6-4 7-16,4-2-8 0,4-2-8 15,27-3-67-15,-8-6-274 16,-4-1-862-16</inkml:trace>
  <inkml:trace contextRef="#ctx0" brushRef="#br0" timeOffset="22698.08">16449 11450 1182 0,'0'0'1228'0,"0"0"-1033"16,0 0-126-16,0 0 98 15,0 0 57-15,0 0-112 16,0 0-80-16,150 118 22 0,-99-102 22 15,4-8 2-15,7-6 1 16,8-2-8-16,6-10-7 16,4-12-2-16,5-8-29 15,1-2-3-15,-3 0-9 16,-8 1-20-16,-9 6 15 16,-16 9-14-16,-9 6-1 15,-13 10 19-15,-1 0-13 16,-2 8 11-16,4 16 15 0,4 10-12 15,3 2 3-15,7 4-24 16,1-6 1 0,5-4 2-16,0-10-3 15,2-8-1-15,3-8 0 16,-4-4 2-16,4 0 5 16,0-12-6-16,0-2 1 0,-2-2-1 15,2 6 0-15,-2 2 0 16,-2 8 0-1,0 0 1-15,-3 0 6 0,-3 18-7 16,-4 4 0 0,3 2 0-16,-1 0-1 0,5 0-1 15,-1-6 1-15,8-2 1 16,0-8 1-16,5-8-1 16,7 0 1-16,2-5-1 15,6-16-2-15,0 1 1 16,-1-2 0-16,-2 3 1 15,-7 2 7-15,-8 5 20 16,-6 8 27-16,-8 4-3 16,-7 0-26-16,-4 2-25 15,0 12 0-15,3 0 0 16,2 0 0-16,2-2 0 16,0-2 0-16,-1-2 0 0,-3-2 0 15,-3-2 0-15,-4-1 0 16,-7-3 0-16,-3 0 0 15,-3 0 0 1,-5 0 0-16,-5 0 0 0,-4-7 0 16,0-7 0-16,-9 2-312 15,-13 0-909-15</inkml:trace>
  <inkml:trace contextRef="#ctx0" brushRef="#br0" timeOffset="43302.04">26625 11532 1145 0,'0'0'916'15,"0"0"-745"-15,0 0 95 16,0 0 204-16,0 0-202 16,-87 2-47-16,87-2-30 15,0 0-4-15,0 0-28 16,0 0-57 0,-2 0-102-16,2 0 0 15,-2 6 0-15,2 6 0 16,0 4 0-16,0 6 0 15,2 4 0-15,20-2 0 0,11 0 0 16,16-3 0-16,16-10 0 16,13-3 0-16,14-8 0 15,8 0 0-15,6-6 0 0,0-12 0 16,-4 0 0-16,-7 0 0 16,-10 4 0-1,-14 0 0-15,-13 4 0 16,-10 6 0-16,-13 2 0 15,-8 2 0-15,-3 0 0 16,1 6 0-16,1 8 0 0,6 2 0 16,5 1 0-16,6-3 0 15,6-5 0-15,6-5 0 16,6-4 0 0,3 0 0-16,-1-12 0 0,-5-6 0 15,-9 0 0-15,-13 0 0 16,-10 4 0-16,-15 4 0 15,-11 6 0-15,-13 2-23 16,-16 2-1111-16</inkml:trace>
  <inkml:trace contextRef="#ctx0" brushRef="#br0" timeOffset="47367.74">20337 12597 1702 0,'0'0'1127'0,"0"0"-877"15,0 0-114-15,0 0 99 0,0 0-5 16,0 0-80-16,72 94-74 16,-30-44-26-1,5-4-11-15,8-4-12 16,5-7-27-16,8-13 1 15,3-12 9-15,4-10 5 16,4-5 2-16,0-18-16 0,0-9 11 16,-6-5-3-16,-5 1-9 15,-11 4 0-15,-10 8 0 16,-10 10 9 0,-7 10-9-16,-6 4 0 0,-1 12 0 15,0 18 0-15,4 4 0 16,7 4 0-16,7-4 0 15,3-3 0-15,7-9 0 16,7-12 0-16,5-9 0 16,3-1 0-16,1-5 0 15,-3-15 0-15,-5-5 0 16,-6-1 0-16,-9 4 0 16,-6 6 0-16,-5 8 0 15,-4 8 0-15,-2 0 0 16,-4 17 0-16,-1 8 0 15,0 1 0-15,0 0 0 0,3-2 0 16,2-5 0-16,2-7 0 16,4-6 0-16,5-6 0 15,2 0-12-15,24-29-78 16,-10-3-240-16,-4 0-813 0</inkml:trace>
  <inkml:trace contextRef="#ctx0" brushRef="#br0" timeOffset="47903.73">27115 13138 1781 0,'0'0'807'15,"0"0"-570"-15,-154 0 255 16,103 0-138-16,16 0-60 16,17 0-163-16,18 0-131 15,6 0 0-15,64 4 0 16,61 4 0-16,65-5 0 0,32-3 0 16,1 0 0-16,-34-7 0 15,-58 1-65-15,-41-2-218 16,-36-4-268-16,-31 4-215 15,-23-2-454-15</inkml:trace>
  <inkml:trace contextRef="#ctx0" brushRef="#br0" timeOffset="48071.47">26935 13204 2693 0,'0'0'581'16,"0"0"-370"-16,0 0 138 15,227 54-87-15,-40-51-262 0,16-3 0 16,-14-13 0 0,-55-19-51-16,-63 6-537 0,-44 0-1483 0</inkml:trace>
  <inkml:trace contextRef="#ctx0" brushRef="#br0" timeOffset="49565.32">12200 13604 1430 0,'0'0'396'16,"0"0"-141"-16,0 0 30 15,0 0 38-15,0 0 32 16,0 0-118-16,0 0-61 0,56 3 0 16,-35 9-58-16,0 10-20 15,4 6-50-15,4 5-17 16,2 3-14-16,7 0-17 15,5-4-1-15,3-6 0 16,3-10 1-16,0-8 9 16,4-8-8-1,3 0 4-15,2-24-5 0,3-6-12 16,3-6 11-16,-1-3-5 16,-3 8 6-16,-4 7 12 15,-12 7-6-15,-7 12 9 16,-5 5 3-16,-6 0-17 15,-3 18 20-15,2 4-4 16,-4 0-5-16,2-2 6 16,2-2-12-16,4-6 7 0,2-6-2 15,4-6-4-15,5 0-7 16,7-8 0-16,0-12 0 16,2-4 0-1,-2-1 0-15,-3 2 0 0,-4 6 0 16,-7 6 0-16,-6 8 0 15,-6 3 0-15,-4 4 0 16,-3 19 0-16,-1 4 0 16,3 8 0-16,-1-7 0 15,3 0 0-15,5-4 0 16,4-6 0-16,-1-10 0 0,3-2 0 16,0-6 0-1,-5 0 0-15,-5-4 0 16,-4-6 0-16,-7-6 0 15,-8 2-23-15,0 4-465 0,0 4-646 16</inkml:trace>
  <inkml:trace contextRef="#ctx0" brushRef="#br0" timeOffset="53234.98">11271 9836 1874 0,'0'0'566'0,"0"0"-433"15,0 0 74 1,0 0-3-16,0 0-92 0,63-103-48 16,-50 91 32-16,-6 0 7 15,-7 6 11-15,0 0-37 16,-2 2-29-16,-25 4-9 0,-14 0-11 16,-9 4-2-16,-11 26-17 15,-1 12 4-15,4 13 17 16,11 11-18-16,13 2 21 15,17 2 5 1,17 0-14-16,0-4 6 16,27-5-21-16,11-5 1 15,4-10-4-15,5-4-6 0,-1-6-1 16,-1-6 1 0,-7 2 0-16,-9 0 1 15,-10 4 5-15,-11 4-3 0,-8 4-3 16,0 6-1-16,-27 5 0 15,-8 1 0-15,-6-2 1 16,-3-3 12-16,4-8-11 16,3-4 14-16,11-7 0 0,6-8-6 15,9-6 6-15,6-6-14 16,5-6 5 0,0-2 3-16,22-2-8 15,8 2 4-15,7 2-5 16,4 6-10-16,3 4 9 15,-2 12-8-15,-1 10 9 0,-8 12 2 16,-10 12-2-16,-15 12-9 16,-8 29 7-1,-29 23-17-15,-10-7 18 0,-7-13-7 16,4-16 8-16,9-22 29 16,2 8 2-16,0 3 11 15,8-14-10-15,12-8-13 16,11-13-19-16,0-12 0 15,9-8 0-15,18-12 0 16,6-4 0-16,3-6 0 16,1-2 0-16,-3 0-14 0,-5 0-4 15,-7 0-3-15,-7 0-18 16,-11 0-81 0,-4 0-160-16,0 2-465 0</inkml:trace>
  <inkml:trace contextRef="#ctx0" brushRef="#br0" timeOffset="103098.27">10195 15392 2206 0,'0'0'663'16,"0"0"-497"-16,0 0 107 16,0 0-2-16,0 0-150 15,0 0-71-15,-11 40-16 0,49-50 83 16,16-12-18 0,35-28-45-16,40-24-12 0,35-33-42 15,11-7 0 1,-33 16 0-16,-44 28 0 0,-45 30 0 15,-19 13-9-15,-8 5-48 16,-7 7-8-16,-13 7-43 16,-6 8 5-16,-29 19-94 15,-23 28-333-15,-41 49-93 16,9-8 154-16,1-2-388 0</inkml:trace>
  <inkml:trace contextRef="#ctx0" brushRef="#br0" timeOffset="103366.77">10309 15717 1440 0,'0'0'676'15,"0"0"-350"-15,-125 112 251 16,92-86-219 0,19-12-46-16,14-14-119 15,14-8-133-15,37-28-7 0,44-40 48 16,55-36-101-16,51-37 0 16,17-11 0-16,-14 14 0 15,-50 33 0-15,-57 47 0 16,-42 18 0-16,-26 24 0 15,-11 4-14-15,-12 8 14 16,-6 6 14-16,0 6-14 16,-24 4 0-16,-3 16 0 0,5 2-78 15,22 6-272 1,0-10-509-16,9-8-725 0</inkml:trace>
  <inkml:trace contextRef="#ctx0" brushRef="#br0" timeOffset="103497.5">11905 15182 2574 0,'0'0'1013'15,"0"0"-917"-15,0 0-96 16,0 0-370-16,0 0-1271 0</inkml:trace>
  <inkml:trace contextRef="#ctx0" brushRef="#br0" timeOffset="105600.02">26023 15298 772 0,'0'0'0'0,"0"0"96"0,0 0-96 15,-116-28 271-15,81 24-89 0,-5 4 8 16,-1 0 83 0,-3-3 39-16,2 3 16 15,-1 0-31-15,5 0 14 16,7 0-28-16,4 0-18 15,8 0-32-15,3 0-41 16,9 0-101-16,3 0-91 0,4 0 0 16,0-1 0-16,9 1 0 15,31-4 0-15,18 0 0 16,22 2 0-16,31 0 0 16,-6 2 0-16,4 0 0 15,1 0 0-15,-25 0 0 16,1 0 0-16,-17 0 0 15,-22 0-8-15,-25 0-77 0,-22 0-26 16,-16 0 37 0,-37 0-112-16,-23-5-128 15,-15 4-267-15,-22-3 4 16,5 4 221-16,2 0 85 0,3 0 271 16,25 0 199-16,4 0 198 15,21 0 159-15,22 0-70 16,22 0-199-16,9 4-71 15,29 4-15-15,29 2 20 16,37 0-221-16,42-2 0 16,-6-4 0-16,-11-2 0 15,-24-2 0-15,-34 0-146 16,-12-6-492-16,-26-4-982 0</inkml:trace>
  <inkml:trace contextRef="#ctx0" brushRef="#br0" timeOffset="106764.72">16576 16433 1965 0,'0'0'732'16,"0"0"-522"-16,0 0 76 16,0 0-7-16,0 0-77 15,0 0-110-15,0 0-10 16,74 44 8-16,-45-14-49 0,5-6-23 15,3-2-6-15,7-4-11 16,8-14-2-16,4-4-5 16,2-8-6-1,0-16 12-15,-3-10-12 16,-1-2 12-16,-9 4 8 0,-6 0-8 16,-5 10 0-1,-7 10 0-15,-5 6 0 16,-2 6 5-16,2 10 5 15,5 16 4-15,4 10 13 16,9-4-27-16,12-2 7 0,6-6-7 16,8-8 0-16,5-16-6 15,0 0 6-15,-1-4 0 16,-5-18 11-16,-5-4-10 16,-7 2-1-16,-6 2 0 0,-5 4 0 15,-4 10-3-15,-6 8 3 16,-3 0 0-16,-6 14 5 15,4 16 1 1,0 6-7-16,0 0 1 16,6-4 0-16,3-2 5 0,7-12-5 15,1-4 0-15,7-6-4 16,0-8 4-16,3 0-1 16,29-18-96-16,-17 0-229 15,-3-4-544-15</inkml:trace>
  <inkml:trace contextRef="#ctx0" brushRef="#br0" timeOffset="107964.6">22309 16405 371 0,'0'0'1503'0,"0"0"-1013"15,0 0-126 1,0 0 242-16,0 0-234 15,0 0-142-15,0 0-70 0,16-44-160 16,-1 62 0-16,12 8 0 16,10 2 0-16,17 6 0 15,13-6 0-15,13-6 0 16,12-12 0-16,6-2 0 16,2-8 0-1,3 0 0-15,-5-14 0 0,-3-4 0 16,-7-4 0-16,-6-4 0 15,-6 2 0-15,-5 8 0 16,-5 2 0-16,-2 14 0 16,-5 0 0-16,-3 10 0 15,0 16 0-15,4 4 0 16,2 6 0-16,7 0 0 16,9-4 0-16,7-10 0 0,4-4 0 15,5-14 0-15,2-4 0 16,-3 0 0-16,-1-14 0 15,-6-8 0-15,-3-8 0 16,-5-2 0-16,-7 0 0 16,-4-2 0-16,-5 10 0 15,-8 6 0-15,-8 10 0 16,-3 8 0-16,-8 0 0 16,1 18 0-16,4 8 0 15,7-4 0-15,11 2 0 16,11-6 0-16,14-6 0 15,23-12 0-15,-1 0 0 16,2 0 0-16,3-14 0 0,-21-6 0 16,9-4 0-16,-7-2 0 15,-11 4 0 1,-11-5 0-16,-11 14 0 0,-16 3 0 16,-8 6 0-16,-12 4 0 15,-4 0 0-15,-2 4 0 16,-1 10 0-16,5 4 0 15,7 0 0-15,11-6 0 16,11-2 0-16,6-6 0 16,7-12 0-16,-14-14-128 15,-31-10-838-15</inkml:trace>
  <inkml:trace contextRef="#ctx0" brushRef="#br0" timeOffset="109265.17">12358 17231 1925 0,'0'0'517'0,"0"0"-440"0,0 0 145 16,0 0-22-1,0 0-82-15,0 0-96 16,0 0-8-16,45 0 97 15,-13 10-6-15,-1 2-19 0,2 2 10 16,3 0-51 0,3 4-1-16,4 4-29 0,4 0-14 15,4-4 17-15,7 0-18 16,2-6 0-16,1-6 2 16,-3-6 0-16,-6 0-2 15,-2-14 6-15,-8-8-6 16,-7-6 17-16,-1-2 56 15,-3 2 23-15,-2 2-25 16,2 4-40-16,3 8 4 16,4 10-17-16,8 4 0 0,6 10 43 15,4 20-11-15,4 6-50 16,0 0 0 0,-2 4 0-16,-5-10 0 15,-1-8 0-15,-10-12 0 16,-4-10 0-16,-4 0 0 15,-3-10 0-15,-2-12 0 0,-3-4 0 16,3-6 0-16,-3 6 0 16,6 0 0-16,-1 4 0 15,2 8 0-15,6 6 0 16,3 8 0-16,4 0 0 16,6 12 0-16,1 10 0 15,3 0 0-15,-5 2 0 16,-2-8 0-16,-7-2 0 0,-3-4 0 15,-8-6 0-15,-2-4 0 16,-1 0 0-16,-1 0 0 16,0-4 0-16,2-10 0 15,-2-4 0-15,2 0 0 16,-2 4 0-16,-3 2-24 16,14 2-182-16,-7 6-300 15,-2 4-450-15</inkml:trace>
  <inkml:trace contextRef="#ctx0" brushRef="#br0" timeOffset="109400.5">15531 17678 2682 0,'0'0'552'0,"0"0"-552"16,0 0-254-16,0 0-769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3E630-E49C-454A-A34D-1500CF3B4B68}" type="datetimeFigureOut">
              <a:rPr lang="en-IN" smtClean="0"/>
              <a:t>21-11-2023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A26A0-2D5B-470D-83BF-BE3B03BB942A}" type="slidenum">
              <a:rPr lang="en-IN" smtClean="0"/>
              <a:t>‹#›</a:t>
            </a:fld>
            <a:endParaRPr lang="en-IN"/>
          </a:p>
        </p:txBody>
      </p:sp>
    </p:spTree>
    <p:extLst>
      <p:ext uri="{BB962C8B-B14F-4D97-AF65-F5344CB8AC3E}">
        <p14:creationId xmlns:p14="http://schemas.microsoft.com/office/powerpoint/2010/main" val="3314547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743e433a66_0_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743e433a66_0_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3CD90B-DDFD-4A12-A7D0-04AF814B0ACE}" type="slidenum">
              <a:rPr lang="en-IN" smtClean="0"/>
              <a:t>47</a:t>
            </a:fld>
            <a:endParaRPr lang="en-IN"/>
          </a:p>
        </p:txBody>
      </p:sp>
    </p:spTree>
    <p:extLst>
      <p:ext uri="{BB962C8B-B14F-4D97-AF65-F5344CB8AC3E}">
        <p14:creationId xmlns:p14="http://schemas.microsoft.com/office/powerpoint/2010/main" val="368492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3CD90B-DDFD-4A12-A7D0-04AF814B0ACE}" type="slidenum">
              <a:rPr lang="en-IN" smtClean="0"/>
              <a:t>50</a:t>
            </a:fld>
            <a:endParaRPr lang="en-IN"/>
          </a:p>
        </p:txBody>
      </p:sp>
    </p:spTree>
    <p:extLst>
      <p:ext uri="{BB962C8B-B14F-4D97-AF65-F5344CB8AC3E}">
        <p14:creationId xmlns:p14="http://schemas.microsoft.com/office/powerpoint/2010/main" val="238031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3CD90B-DDFD-4A12-A7D0-04AF814B0ACE}" type="slidenum">
              <a:rPr lang="en-IN" smtClean="0"/>
              <a:t>52</a:t>
            </a:fld>
            <a:endParaRPr lang="en-IN"/>
          </a:p>
        </p:txBody>
      </p:sp>
    </p:spTree>
    <p:extLst>
      <p:ext uri="{BB962C8B-B14F-4D97-AF65-F5344CB8AC3E}">
        <p14:creationId xmlns:p14="http://schemas.microsoft.com/office/powerpoint/2010/main" val="17269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3CD90B-DDFD-4A12-A7D0-04AF814B0ACE}" type="slidenum">
              <a:rPr lang="en-IN" smtClean="0"/>
              <a:t>53</a:t>
            </a:fld>
            <a:endParaRPr lang="en-IN"/>
          </a:p>
        </p:txBody>
      </p:sp>
    </p:spTree>
    <p:extLst>
      <p:ext uri="{BB962C8B-B14F-4D97-AF65-F5344CB8AC3E}">
        <p14:creationId xmlns:p14="http://schemas.microsoft.com/office/powerpoint/2010/main" val="20293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7196-0A1D-43F9-96F8-6131A8C3E5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91A347-14E4-4DA6-8466-E20F5DD0C1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F25BB59-6C06-4608-B9C2-AFD556E0E88B}"/>
              </a:ext>
            </a:extLst>
          </p:cNvPr>
          <p:cNvSpPr>
            <a:spLocks noGrp="1"/>
          </p:cNvSpPr>
          <p:nvPr>
            <p:ph type="dt" sz="half" idx="10"/>
          </p:nvPr>
        </p:nvSpPr>
        <p:spPr/>
        <p:txBody>
          <a:bodyPr/>
          <a:lstStyle/>
          <a:p>
            <a:fld id="{3717A1C5-95F7-4229-A93B-29F7FF3DA000}" type="datetimeFigureOut">
              <a:rPr lang="en-IN" smtClean="0"/>
              <a:pPr/>
              <a:t>21-11-2023</a:t>
            </a:fld>
            <a:endParaRPr lang="en-IN"/>
          </a:p>
        </p:txBody>
      </p:sp>
      <p:sp>
        <p:nvSpPr>
          <p:cNvPr id="5" name="Footer Placeholder 4">
            <a:extLst>
              <a:ext uri="{FF2B5EF4-FFF2-40B4-BE49-F238E27FC236}">
                <a16:creationId xmlns:a16="http://schemas.microsoft.com/office/drawing/2014/main" id="{DE024737-A7EA-405D-9C53-00DC763580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AFCA8F-5152-4E17-A634-AAC30C0A16CE}"/>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50938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1B9E-9443-4F41-8CDB-8E6E4CF270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37440A-C0A0-4620-8CB7-BC24F4E100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ECDE26-EE92-4514-B595-DD288D69BDDA}"/>
              </a:ext>
            </a:extLst>
          </p:cNvPr>
          <p:cNvSpPr>
            <a:spLocks noGrp="1"/>
          </p:cNvSpPr>
          <p:nvPr>
            <p:ph type="dt" sz="half" idx="10"/>
          </p:nvPr>
        </p:nvSpPr>
        <p:spPr/>
        <p:txBody>
          <a:bodyPr/>
          <a:lstStyle/>
          <a:p>
            <a:fld id="{3717A1C5-95F7-4229-A93B-29F7FF3DA000}" type="datetimeFigureOut">
              <a:rPr lang="en-IN" smtClean="0"/>
              <a:pPr/>
              <a:t>21-11-2023</a:t>
            </a:fld>
            <a:endParaRPr lang="en-IN"/>
          </a:p>
        </p:txBody>
      </p:sp>
      <p:sp>
        <p:nvSpPr>
          <p:cNvPr id="5" name="Footer Placeholder 4">
            <a:extLst>
              <a:ext uri="{FF2B5EF4-FFF2-40B4-BE49-F238E27FC236}">
                <a16:creationId xmlns:a16="http://schemas.microsoft.com/office/drawing/2014/main" id="{CAB18649-6317-4A86-BF87-6BCCFA208E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9FA2ED-B0E3-48EA-BF01-F14C24A36C7D}"/>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87627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195C72-B502-4011-AB72-4BBC7CCE94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A45A48-60F9-47B3-9E1A-0E76EE6ED6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C2F640-11BE-4566-9603-D1D7F7E96FC4}"/>
              </a:ext>
            </a:extLst>
          </p:cNvPr>
          <p:cNvSpPr>
            <a:spLocks noGrp="1"/>
          </p:cNvSpPr>
          <p:nvPr>
            <p:ph type="dt" sz="half" idx="10"/>
          </p:nvPr>
        </p:nvSpPr>
        <p:spPr/>
        <p:txBody>
          <a:bodyPr/>
          <a:lstStyle/>
          <a:p>
            <a:fld id="{3717A1C5-95F7-4229-A93B-29F7FF3DA000}" type="datetimeFigureOut">
              <a:rPr lang="en-IN" smtClean="0"/>
              <a:pPr/>
              <a:t>21-11-2023</a:t>
            </a:fld>
            <a:endParaRPr lang="en-IN"/>
          </a:p>
        </p:txBody>
      </p:sp>
      <p:sp>
        <p:nvSpPr>
          <p:cNvPr id="5" name="Footer Placeholder 4">
            <a:extLst>
              <a:ext uri="{FF2B5EF4-FFF2-40B4-BE49-F238E27FC236}">
                <a16:creationId xmlns:a16="http://schemas.microsoft.com/office/drawing/2014/main" id="{BF45CB06-5043-4F88-9848-829BAD7A0D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693EAC-3ADD-4236-B7D3-0540B8D65BEC}"/>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910687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7697-0E3B-45DE-993E-41D6192C54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F5D431-817D-468E-AC74-4AEFB8C24B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E66076-D71B-432E-B3DA-D6BFA8E70485}"/>
              </a:ext>
            </a:extLst>
          </p:cNvPr>
          <p:cNvSpPr>
            <a:spLocks noGrp="1"/>
          </p:cNvSpPr>
          <p:nvPr>
            <p:ph type="dt" sz="half" idx="10"/>
          </p:nvPr>
        </p:nvSpPr>
        <p:spPr/>
        <p:txBody>
          <a:bodyPr/>
          <a:lstStyle/>
          <a:p>
            <a:fld id="{3717A1C5-95F7-4229-A93B-29F7FF3DA000}" type="datetimeFigureOut">
              <a:rPr lang="en-IN" smtClean="0"/>
              <a:pPr/>
              <a:t>21-11-2023</a:t>
            </a:fld>
            <a:endParaRPr lang="en-IN"/>
          </a:p>
        </p:txBody>
      </p:sp>
      <p:sp>
        <p:nvSpPr>
          <p:cNvPr id="5" name="Footer Placeholder 4">
            <a:extLst>
              <a:ext uri="{FF2B5EF4-FFF2-40B4-BE49-F238E27FC236}">
                <a16:creationId xmlns:a16="http://schemas.microsoft.com/office/drawing/2014/main" id="{86E9EAE1-A891-420F-AABF-E5D3570753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050AF0-4B82-4D90-9977-2702EFAD047E}"/>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399803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76000-B1F3-49B4-8840-4F2FE09F3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9AD8B6-0C53-47EB-9E27-9A8CFF9C0D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4A0F0A-5BC1-44A8-A937-DAAFBEA3CE4A}"/>
              </a:ext>
            </a:extLst>
          </p:cNvPr>
          <p:cNvSpPr>
            <a:spLocks noGrp="1"/>
          </p:cNvSpPr>
          <p:nvPr>
            <p:ph type="dt" sz="half" idx="10"/>
          </p:nvPr>
        </p:nvSpPr>
        <p:spPr/>
        <p:txBody>
          <a:bodyPr/>
          <a:lstStyle/>
          <a:p>
            <a:fld id="{3717A1C5-95F7-4229-A93B-29F7FF3DA000}" type="datetimeFigureOut">
              <a:rPr lang="en-IN" smtClean="0"/>
              <a:pPr/>
              <a:t>21-11-2023</a:t>
            </a:fld>
            <a:endParaRPr lang="en-IN"/>
          </a:p>
        </p:txBody>
      </p:sp>
      <p:sp>
        <p:nvSpPr>
          <p:cNvPr id="5" name="Footer Placeholder 4">
            <a:extLst>
              <a:ext uri="{FF2B5EF4-FFF2-40B4-BE49-F238E27FC236}">
                <a16:creationId xmlns:a16="http://schemas.microsoft.com/office/drawing/2014/main" id="{D516B7DB-3DF3-4E87-84F1-6D3BB836F2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586888-F8BA-4159-BE04-8C9B0A74B0BB}"/>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891180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BC13-A691-4A44-8F09-DEAB94E6E2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0470BA-CF69-482F-86D7-B3B2B81039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EF3F02-F9D9-4D4B-932D-10D3C7015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54D0B3-961E-4BAC-9CA4-08D89CF82A20}"/>
              </a:ext>
            </a:extLst>
          </p:cNvPr>
          <p:cNvSpPr>
            <a:spLocks noGrp="1"/>
          </p:cNvSpPr>
          <p:nvPr>
            <p:ph type="dt" sz="half" idx="10"/>
          </p:nvPr>
        </p:nvSpPr>
        <p:spPr/>
        <p:txBody>
          <a:bodyPr/>
          <a:lstStyle/>
          <a:p>
            <a:fld id="{3717A1C5-95F7-4229-A93B-29F7FF3DA000}" type="datetimeFigureOut">
              <a:rPr lang="en-IN" smtClean="0"/>
              <a:pPr/>
              <a:t>21-11-2023</a:t>
            </a:fld>
            <a:endParaRPr lang="en-IN"/>
          </a:p>
        </p:txBody>
      </p:sp>
      <p:sp>
        <p:nvSpPr>
          <p:cNvPr id="6" name="Footer Placeholder 5">
            <a:extLst>
              <a:ext uri="{FF2B5EF4-FFF2-40B4-BE49-F238E27FC236}">
                <a16:creationId xmlns:a16="http://schemas.microsoft.com/office/drawing/2014/main" id="{8DD4364F-C564-48E4-84D0-352B17CE69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6F2F7-150E-4C49-B6B7-8E72E6E8E5A4}"/>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175150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1F13-E7B0-4450-891A-12D3F00317C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070134-48F1-45F0-9C63-38634B426A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F6F59C-8B0A-4097-8A5D-BA9FB1FC2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0E4A01-83B3-465C-B056-C028FF594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DF7CD2-C62B-450F-A438-929A17296D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3DBE79-A9B6-48AB-9F01-88AA6A05B5CE}"/>
              </a:ext>
            </a:extLst>
          </p:cNvPr>
          <p:cNvSpPr>
            <a:spLocks noGrp="1"/>
          </p:cNvSpPr>
          <p:nvPr>
            <p:ph type="dt" sz="half" idx="10"/>
          </p:nvPr>
        </p:nvSpPr>
        <p:spPr/>
        <p:txBody>
          <a:bodyPr/>
          <a:lstStyle/>
          <a:p>
            <a:fld id="{3717A1C5-95F7-4229-A93B-29F7FF3DA000}" type="datetimeFigureOut">
              <a:rPr lang="en-IN" smtClean="0"/>
              <a:pPr/>
              <a:t>21-11-2023</a:t>
            </a:fld>
            <a:endParaRPr lang="en-IN"/>
          </a:p>
        </p:txBody>
      </p:sp>
      <p:sp>
        <p:nvSpPr>
          <p:cNvPr id="8" name="Footer Placeholder 7">
            <a:extLst>
              <a:ext uri="{FF2B5EF4-FFF2-40B4-BE49-F238E27FC236}">
                <a16:creationId xmlns:a16="http://schemas.microsoft.com/office/drawing/2014/main" id="{FCA1A849-F61D-416C-82D9-FD2F0D5B29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4E5968-BD8E-49EA-B1C0-883FDCD51EFD}"/>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4074283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5C0C5-C1DF-4B30-86BF-702058A090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980EB2-6319-452D-816A-655EE9C34746}"/>
              </a:ext>
            </a:extLst>
          </p:cNvPr>
          <p:cNvSpPr>
            <a:spLocks noGrp="1"/>
          </p:cNvSpPr>
          <p:nvPr>
            <p:ph type="dt" sz="half" idx="10"/>
          </p:nvPr>
        </p:nvSpPr>
        <p:spPr/>
        <p:txBody>
          <a:bodyPr/>
          <a:lstStyle/>
          <a:p>
            <a:fld id="{3717A1C5-95F7-4229-A93B-29F7FF3DA000}" type="datetimeFigureOut">
              <a:rPr lang="en-IN" smtClean="0"/>
              <a:pPr/>
              <a:t>21-11-2023</a:t>
            </a:fld>
            <a:endParaRPr lang="en-IN"/>
          </a:p>
        </p:txBody>
      </p:sp>
      <p:sp>
        <p:nvSpPr>
          <p:cNvPr id="4" name="Footer Placeholder 3">
            <a:extLst>
              <a:ext uri="{FF2B5EF4-FFF2-40B4-BE49-F238E27FC236}">
                <a16:creationId xmlns:a16="http://schemas.microsoft.com/office/drawing/2014/main" id="{12847E02-77DD-4F7C-9461-431051F308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B48EC9-FFDF-4F14-A006-9ED08C221D7A}"/>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73513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C4010-3CC3-4ED9-BC47-437A2B95829A}"/>
              </a:ext>
            </a:extLst>
          </p:cNvPr>
          <p:cNvSpPr>
            <a:spLocks noGrp="1"/>
          </p:cNvSpPr>
          <p:nvPr>
            <p:ph type="dt" sz="half" idx="10"/>
          </p:nvPr>
        </p:nvSpPr>
        <p:spPr/>
        <p:txBody>
          <a:bodyPr/>
          <a:lstStyle/>
          <a:p>
            <a:fld id="{3717A1C5-95F7-4229-A93B-29F7FF3DA000}" type="datetimeFigureOut">
              <a:rPr lang="en-IN" smtClean="0"/>
              <a:pPr/>
              <a:t>21-11-2023</a:t>
            </a:fld>
            <a:endParaRPr lang="en-IN"/>
          </a:p>
        </p:txBody>
      </p:sp>
      <p:sp>
        <p:nvSpPr>
          <p:cNvPr id="3" name="Footer Placeholder 2">
            <a:extLst>
              <a:ext uri="{FF2B5EF4-FFF2-40B4-BE49-F238E27FC236}">
                <a16:creationId xmlns:a16="http://schemas.microsoft.com/office/drawing/2014/main" id="{E80484C3-38E2-44A7-AD87-98DF739A72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07CE2B-838A-454A-852B-8EAFFA5BCF9F}"/>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1180888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8C39-136A-490F-82E6-B74F16102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4E3FA5-A6D0-407B-9353-45807BDC7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65529D-8A1D-4CEC-ACF2-A9668B5DF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61FA-7B4A-49EE-9F1B-8F14E749EEA0}"/>
              </a:ext>
            </a:extLst>
          </p:cNvPr>
          <p:cNvSpPr>
            <a:spLocks noGrp="1"/>
          </p:cNvSpPr>
          <p:nvPr>
            <p:ph type="dt" sz="half" idx="10"/>
          </p:nvPr>
        </p:nvSpPr>
        <p:spPr/>
        <p:txBody>
          <a:bodyPr/>
          <a:lstStyle/>
          <a:p>
            <a:fld id="{3717A1C5-95F7-4229-A93B-29F7FF3DA000}" type="datetimeFigureOut">
              <a:rPr lang="en-IN" smtClean="0"/>
              <a:pPr/>
              <a:t>21-11-2023</a:t>
            </a:fld>
            <a:endParaRPr lang="en-IN"/>
          </a:p>
        </p:txBody>
      </p:sp>
      <p:sp>
        <p:nvSpPr>
          <p:cNvPr id="6" name="Footer Placeholder 5">
            <a:extLst>
              <a:ext uri="{FF2B5EF4-FFF2-40B4-BE49-F238E27FC236}">
                <a16:creationId xmlns:a16="http://schemas.microsoft.com/office/drawing/2014/main" id="{BB6BDBE7-EB71-426C-8E02-2F39733F7F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714907-13EA-4E79-8417-0EC5E502E486}"/>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3337483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4529-7C3C-4D10-AD9C-86CB67D2B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173FF7-1E37-47DA-BCCB-AFDD0F6F8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C43DAF-8DA8-48F8-B118-56B11692B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DBE107-EEF1-4F60-8BFB-A0B8F32EFE52}"/>
              </a:ext>
            </a:extLst>
          </p:cNvPr>
          <p:cNvSpPr>
            <a:spLocks noGrp="1"/>
          </p:cNvSpPr>
          <p:nvPr>
            <p:ph type="dt" sz="half" idx="10"/>
          </p:nvPr>
        </p:nvSpPr>
        <p:spPr/>
        <p:txBody>
          <a:bodyPr/>
          <a:lstStyle/>
          <a:p>
            <a:fld id="{3717A1C5-95F7-4229-A93B-29F7FF3DA000}" type="datetimeFigureOut">
              <a:rPr lang="en-IN" smtClean="0"/>
              <a:pPr/>
              <a:t>21-11-2023</a:t>
            </a:fld>
            <a:endParaRPr lang="en-IN"/>
          </a:p>
        </p:txBody>
      </p:sp>
      <p:sp>
        <p:nvSpPr>
          <p:cNvPr id="6" name="Footer Placeholder 5">
            <a:extLst>
              <a:ext uri="{FF2B5EF4-FFF2-40B4-BE49-F238E27FC236}">
                <a16:creationId xmlns:a16="http://schemas.microsoft.com/office/drawing/2014/main" id="{3BB2FC9C-1AB4-400D-8A60-C7B3A80585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25E51E-1606-443F-8DDC-5BC7A3D910FC}"/>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8056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435DF9-745D-444C-9DD7-A6DD954688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A09DCF-D326-45B4-9E4E-070E325317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80EC5D-D4D0-42B9-9170-212F1B335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7A1C5-95F7-4229-A93B-29F7FF3DA000}" type="datetimeFigureOut">
              <a:rPr lang="en-IN" smtClean="0"/>
              <a:pPr/>
              <a:t>21-11-2023</a:t>
            </a:fld>
            <a:endParaRPr lang="en-IN"/>
          </a:p>
        </p:txBody>
      </p:sp>
      <p:sp>
        <p:nvSpPr>
          <p:cNvPr id="5" name="Footer Placeholder 4">
            <a:extLst>
              <a:ext uri="{FF2B5EF4-FFF2-40B4-BE49-F238E27FC236}">
                <a16:creationId xmlns:a16="http://schemas.microsoft.com/office/drawing/2014/main" id="{D77E3022-2659-46A1-A7BE-9894421E21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6EAFC63-250A-46C7-8FC2-85F3F3181D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729C9-FBBD-4916-93BC-8B48DFD0D00A}" type="slidenum">
              <a:rPr lang="en-IN" smtClean="0"/>
              <a:pPr/>
              <a:t>‹#›</a:t>
            </a:fld>
            <a:endParaRPr lang="en-IN"/>
          </a:p>
        </p:txBody>
      </p:sp>
    </p:spTree>
    <p:extLst>
      <p:ext uri="{BB962C8B-B14F-4D97-AF65-F5344CB8AC3E}">
        <p14:creationId xmlns:p14="http://schemas.microsoft.com/office/powerpoint/2010/main" val="2921426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blog.devgenius.io/graph-database-vs-relational-database-70f6156f7415"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ustomXml" Target="../ink/ink1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hyperlink" Target="https://en.wikipedia.org/wiki/World_Wide_Web_Consortium" TargetMode="External"/><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20.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en.wikipedia.org/wiki/Expressive_power" TargetMode="External"/><Relationship Id="rId7" Type="http://schemas.openxmlformats.org/officeDocument/2006/relationships/customXml" Target="../ink/ink15.xml"/><Relationship Id="rId2" Type="http://schemas.openxmlformats.org/officeDocument/2006/relationships/hyperlink" Target="https://en.wikipedia.org/wiki/Uniform_resource_identifier"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21475186_Multivariate_Prediction_for_Learning_on_the_Semantic_Web" TargetMode="External"/><Relationship Id="rId5" Type="http://schemas.openxmlformats.org/officeDocument/2006/relationships/image" Target="../media/image2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1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18.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19.xml"/></Relationships>
</file>

<file path=ppt/slides/_rels/slide27.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2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2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2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customXml" Target="../ink/ink26.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customXml" Target="../ink/ink28.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customXml" Target="../ink/ink29.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customXml" Target="../ink/ink30.xml"/><Relationship Id="rId5" Type="http://schemas.openxmlformats.org/officeDocument/2006/relationships/image" Target="../media/image2.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customXml" Target="../ink/ink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customXml" Target="../ink/ink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3.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customXml" Target="../ink/ink36.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customXml" Target="../ink/ink37.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
          <p:cNvSpPr txBox="1">
            <a:spLocks noGrp="1"/>
          </p:cNvSpPr>
          <p:nvPr>
            <p:ph type="title"/>
          </p:nvPr>
        </p:nvSpPr>
        <p:spPr>
          <a:xfrm>
            <a:off x="4623725" y="1622570"/>
            <a:ext cx="6887845" cy="11208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SzPts val="1400"/>
              <a:buNone/>
            </a:pPr>
            <a:r>
              <a:rPr lang="en-US" dirty="0"/>
              <a:t>GRAPH THEORY AND ITS APPLICATIONS</a:t>
            </a:r>
            <a:endParaRPr dirty="0"/>
          </a:p>
        </p:txBody>
      </p:sp>
      <p:sp>
        <p:nvSpPr>
          <p:cNvPr id="45" name="Google Shape;45;p1"/>
          <p:cNvSpPr txBox="1"/>
          <p:nvPr/>
        </p:nvSpPr>
        <p:spPr>
          <a:xfrm>
            <a:off x="4537734" y="3388680"/>
            <a:ext cx="5977890" cy="842644"/>
          </a:xfrm>
          <a:prstGeom prst="rect">
            <a:avLst/>
          </a:prstGeom>
          <a:noFill/>
          <a:ln>
            <a:noFill/>
          </a:ln>
        </p:spPr>
        <p:txBody>
          <a:bodyPr spcFirstLastPara="1" wrap="square" lIns="0" tIns="55225" rIns="0" bIns="0" anchor="t" anchorCtr="0">
            <a:spAutoFit/>
          </a:bodyPr>
          <a:lstStyle/>
          <a:p>
            <a:pPr marL="99695" marR="0" lvl="0" indent="0" algn="l" rtl="0">
              <a:lnSpc>
                <a:spcPct val="100000"/>
              </a:lnSpc>
              <a:spcBef>
                <a:spcPts val="0"/>
              </a:spcBef>
              <a:spcAft>
                <a:spcPts val="0"/>
              </a:spcAft>
              <a:buClr>
                <a:srgbClr val="000000"/>
              </a:buClr>
              <a:buSzPts val="2400"/>
              <a:buFont typeface="Arial"/>
              <a:buNone/>
            </a:pPr>
            <a:r>
              <a:rPr lang="en-IN" sz="2400" b="1" i="0" u="none" strike="noStrike" cap="none" dirty="0" err="1">
                <a:solidFill>
                  <a:srgbClr val="000000"/>
                </a:solidFill>
                <a:latin typeface="Calibri"/>
                <a:ea typeface="Calibri"/>
                <a:cs typeface="Calibri"/>
                <a:sym typeface="Calibri"/>
              </a:rPr>
              <a:t>Dr.</a:t>
            </a:r>
            <a:r>
              <a:rPr lang="en-IN" sz="2400" b="1" i="0" u="none" strike="noStrike" cap="none" dirty="0">
                <a:solidFill>
                  <a:srgbClr val="000000"/>
                </a:solidFill>
                <a:latin typeface="Calibri"/>
                <a:ea typeface="Calibri"/>
                <a:cs typeface="Calibri"/>
                <a:sym typeface="Calibri"/>
              </a:rPr>
              <a:t> Arti Arya</a:t>
            </a:r>
            <a:endParaRPr sz="2400" b="0" i="0" u="none" strike="noStrike" cap="none" dirty="0">
              <a:solidFill>
                <a:srgbClr val="000000"/>
              </a:solidFill>
              <a:latin typeface="Calibri"/>
              <a:ea typeface="Calibri"/>
              <a:cs typeface="Calibri"/>
              <a:sym typeface="Calibri"/>
            </a:endParaRPr>
          </a:p>
          <a:p>
            <a:pPr marL="12700" marR="0" lvl="0" indent="0" algn="l" rtl="0">
              <a:lnSpc>
                <a:spcPct val="100000"/>
              </a:lnSpc>
              <a:spcBef>
                <a:spcPts val="335"/>
              </a:spcBef>
              <a:spcAft>
                <a:spcPts val="0"/>
              </a:spcAft>
              <a:buClr>
                <a:srgbClr val="000000"/>
              </a:buClr>
              <a:buSzPts val="2400"/>
              <a:buFont typeface="Arial"/>
              <a:buNone/>
            </a:pPr>
            <a:r>
              <a:rPr lang="en-US" sz="2400" b="0" i="0" u="none" strike="noStrike" cap="none" dirty="0">
                <a:solidFill>
                  <a:srgbClr val="000000"/>
                </a:solidFill>
                <a:latin typeface="Calibri"/>
                <a:ea typeface="Calibri"/>
                <a:cs typeface="Calibri"/>
                <a:sym typeface="Calibri"/>
              </a:rPr>
              <a:t>Department of Computer Science &amp; Engineering</a:t>
            </a:r>
            <a:endParaRPr sz="2400" b="0" i="0" u="none" strike="noStrike" cap="none" dirty="0">
              <a:solidFill>
                <a:srgbClr val="000000"/>
              </a:solidFill>
              <a:latin typeface="Calibri"/>
              <a:ea typeface="Calibri"/>
              <a:cs typeface="Calibri"/>
              <a:sym typeface="Calibri"/>
            </a:endParaRPr>
          </a:p>
        </p:txBody>
      </p:sp>
      <p:sp>
        <p:nvSpPr>
          <p:cNvPr id="46" name="Google Shape;46;p1"/>
          <p:cNvSpPr/>
          <p:nvPr/>
        </p:nvSpPr>
        <p:spPr>
          <a:xfrm>
            <a:off x="313944" y="5489447"/>
            <a:ext cx="1066800"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C55A1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 name="Google Shape;47;p1"/>
          <p:cNvSpPr/>
          <p:nvPr/>
        </p:nvSpPr>
        <p:spPr>
          <a:xfrm>
            <a:off x="10855452" y="266699"/>
            <a:ext cx="1066800" cy="1077595"/>
          </a:xfrm>
          <a:custGeom>
            <a:avLst/>
            <a:gdLst/>
            <a:ahLst/>
            <a:cxnLst/>
            <a:rect l="l" t="t" r="r" b="b"/>
            <a:pathLst>
              <a:path w="1066800" h="1077595" extrusionOk="0">
                <a:moveTo>
                  <a:pt x="1066800" y="0"/>
                </a:moveTo>
                <a:lnTo>
                  <a:pt x="0" y="0"/>
                </a:lnTo>
                <a:lnTo>
                  <a:pt x="0" y="45720"/>
                </a:lnTo>
                <a:lnTo>
                  <a:pt x="1021080" y="45720"/>
                </a:lnTo>
                <a:lnTo>
                  <a:pt x="1021080" y="1077468"/>
                </a:lnTo>
                <a:lnTo>
                  <a:pt x="1066800" y="1077468"/>
                </a:lnTo>
                <a:lnTo>
                  <a:pt x="1066800" y="45720"/>
                </a:lnTo>
                <a:lnTo>
                  <a:pt x="1066800" y="10668"/>
                </a:lnTo>
                <a:lnTo>
                  <a:pt x="1066800" y="0"/>
                </a:lnTo>
                <a:close/>
              </a:path>
            </a:pathLst>
          </a:custGeom>
          <a:solidFill>
            <a:srgbClr val="C55A1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8" name="Google Shape;48;p1"/>
          <p:cNvPicPr preferRelativeResize="0"/>
          <p:nvPr/>
        </p:nvPicPr>
        <p:blipFill rotWithShape="1">
          <a:blip r:embed="rId3">
            <a:alphaModFix/>
          </a:blip>
          <a:srcRect/>
          <a:stretch/>
        </p:blipFill>
        <p:spPr>
          <a:xfrm>
            <a:off x="1814893" y="1477384"/>
            <a:ext cx="2238671" cy="3667634"/>
          </a:xfrm>
          <a:prstGeom prst="rect">
            <a:avLst/>
          </a:prstGeom>
          <a:noFill/>
          <a:ln>
            <a:noFill/>
          </a:ln>
        </p:spPr>
      </p:pic>
      <p:sp>
        <p:nvSpPr>
          <p:cNvPr id="2" name="Google Shape;57;p2">
            <a:extLst>
              <a:ext uri="{FF2B5EF4-FFF2-40B4-BE49-F238E27FC236}">
                <a16:creationId xmlns:a16="http://schemas.microsoft.com/office/drawing/2014/main" id="{E9FD38BB-129B-1B07-EB77-262E2E9001B3}"/>
              </a:ext>
            </a:extLst>
          </p:cNvPr>
          <p:cNvSpPr/>
          <p:nvPr/>
        </p:nvSpPr>
        <p:spPr>
          <a:xfrm>
            <a:off x="4480850" y="2943414"/>
            <a:ext cx="5686407" cy="45719"/>
          </a:xfrm>
          <a:custGeom>
            <a:avLst/>
            <a:gdLst/>
            <a:ahLst/>
            <a:cxnLst/>
            <a:rect l="l" t="t" r="r" b="b"/>
            <a:pathLst>
              <a:path w="7904480" h="68580" extrusionOk="0">
                <a:moveTo>
                  <a:pt x="0" y="68579"/>
                </a:moveTo>
                <a:lnTo>
                  <a:pt x="7904099" y="0"/>
                </a:lnTo>
              </a:path>
            </a:pathLst>
          </a:custGeom>
          <a:noFill/>
          <a:ln w="38100" cap="flat" cmpd="sng">
            <a:solidFill>
              <a:srgbClr val="DFA167"/>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39" y="1465451"/>
            <a:ext cx="10907679" cy="4524315"/>
          </a:xfrm>
          <a:prstGeom prst="rect">
            <a:avLst/>
          </a:prstGeom>
          <a:noFill/>
        </p:spPr>
        <p:txBody>
          <a:bodyPr wrap="square" rtlCol="0">
            <a:spAutoFit/>
          </a:bodyPr>
          <a:lstStyle/>
          <a:p>
            <a:pPr algn="l"/>
            <a:r>
              <a:rPr lang="en-IN" sz="2400" b="0" i="0" dirty="0">
                <a:effectLst/>
              </a:rPr>
              <a:t>Why Graph Databases?</a:t>
            </a:r>
          </a:p>
          <a:p>
            <a:pPr algn="l"/>
            <a:endParaRPr lang="en-IN" sz="2400" b="0" i="0" dirty="0">
              <a:effectLst/>
            </a:endParaRPr>
          </a:p>
          <a:p>
            <a:pPr marL="342900" indent="-342900" algn="just">
              <a:buFont typeface="Arial" panose="020B0604020202020204" pitchFamily="34" charset="0"/>
              <a:buChar char="•"/>
            </a:pPr>
            <a:r>
              <a:rPr lang="en-US" sz="2400" b="0" i="0" dirty="0">
                <a:effectLst/>
              </a:rPr>
              <a:t>Relational databases store </a:t>
            </a:r>
            <a:r>
              <a:rPr lang="en-US" sz="2400" b="0" i="0" dirty="0">
                <a:solidFill>
                  <a:srgbClr val="FF0000"/>
                </a:solidFill>
                <a:effectLst/>
              </a:rPr>
              <a:t>highly structured data which have several records storing the same type of data</a:t>
            </a:r>
            <a:r>
              <a:rPr lang="en-US" sz="2400" b="0" i="0" dirty="0">
                <a:effectLst/>
              </a:rPr>
              <a:t> so they can be used to </a:t>
            </a:r>
            <a:r>
              <a:rPr lang="en-US" sz="2400" b="0" i="0" dirty="0">
                <a:solidFill>
                  <a:srgbClr val="FF0000"/>
                </a:solidFill>
                <a:effectLst/>
              </a:rPr>
              <a:t>store structured data </a:t>
            </a:r>
            <a:r>
              <a:rPr lang="en-US" sz="2400" b="0" i="0" dirty="0">
                <a:effectLst/>
              </a:rPr>
              <a:t>and, they </a:t>
            </a:r>
            <a:r>
              <a:rPr lang="en-US" sz="2400" b="0" i="0" dirty="0">
                <a:solidFill>
                  <a:srgbClr val="FF0000"/>
                </a:solidFill>
                <a:effectLst/>
              </a:rPr>
              <a:t>do not store the relationships</a:t>
            </a:r>
            <a:r>
              <a:rPr lang="en-US" sz="2400" b="0" i="0" dirty="0">
                <a:effectLst/>
              </a:rPr>
              <a:t> between the data.</a:t>
            </a:r>
          </a:p>
          <a:p>
            <a:pPr marL="342900" indent="-342900" algn="just">
              <a:buFont typeface="Arial" panose="020B0604020202020204" pitchFamily="34" charset="0"/>
              <a:buChar char="•"/>
            </a:pPr>
            <a:endParaRPr lang="en-US" sz="2400" b="0" i="0" dirty="0">
              <a:effectLst/>
            </a:endParaRPr>
          </a:p>
          <a:p>
            <a:pPr marL="342900" indent="-342900" algn="just">
              <a:buFont typeface="Arial" panose="020B0604020202020204" pitchFamily="34" charset="0"/>
              <a:buChar char="•"/>
            </a:pPr>
            <a:r>
              <a:rPr lang="en-US" sz="2400" b="0" i="0" dirty="0">
                <a:effectLst/>
              </a:rPr>
              <a:t>But graph databases </a:t>
            </a:r>
            <a:r>
              <a:rPr lang="en-US" sz="2400" b="0" i="0" dirty="0">
                <a:solidFill>
                  <a:schemeClr val="accent6">
                    <a:lumMod val="75000"/>
                  </a:schemeClr>
                </a:solidFill>
                <a:effectLst/>
              </a:rPr>
              <a:t>store relationships and connections </a:t>
            </a:r>
            <a:r>
              <a:rPr lang="en-US" sz="2400" b="0" i="0" dirty="0">
                <a:effectLst/>
              </a:rPr>
              <a:t>as first-class entities.</a:t>
            </a:r>
          </a:p>
          <a:p>
            <a:pPr marL="342900" indent="-342900" algn="just">
              <a:buFont typeface="Arial" panose="020B0604020202020204" pitchFamily="34" charset="0"/>
              <a:buChar char="•"/>
            </a:pPr>
            <a:endParaRPr lang="en-US" sz="2400" b="0" i="0" dirty="0">
              <a:effectLst/>
            </a:endParaRPr>
          </a:p>
          <a:p>
            <a:pPr marL="342900" indent="-342900" algn="just">
              <a:buFont typeface="Arial" panose="020B0604020202020204" pitchFamily="34" charset="0"/>
              <a:buChar char="•"/>
            </a:pPr>
            <a:r>
              <a:rPr lang="en-US" sz="2400" b="0" i="0" dirty="0">
                <a:effectLst/>
              </a:rPr>
              <a:t>The </a:t>
            </a:r>
            <a:r>
              <a:rPr lang="en-US" sz="2400" b="0" i="0" dirty="0">
                <a:solidFill>
                  <a:srgbClr val="FF0000"/>
                </a:solidFill>
                <a:effectLst/>
              </a:rPr>
              <a:t>data model for graph databases </a:t>
            </a:r>
            <a:r>
              <a:rPr lang="en-US" sz="2400" b="0" i="0" dirty="0">
                <a:effectLst/>
              </a:rPr>
              <a:t>is simpler compared to other databases and, they can be </a:t>
            </a:r>
            <a:r>
              <a:rPr lang="en-US" sz="2400" b="0" i="0" dirty="0">
                <a:solidFill>
                  <a:srgbClr val="FF0000"/>
                </a:solidFill>
                <a:effectLst/>
              </a:rPr>
              <a:t>used with OLTP systems</a:t>
            </a:r>
            <a:r>
              <a:rPr lang="en-US" sz="2400" b="0" i="0" dirty="0">
                <a:effectLst/>
              </a:rPr>
              <a:t>. They provide features like transactional integrity and operational availability.</a:t>
            </a:r>
          </a:p>
          <a:p>
            <a:pPr marL="342900" indent="-342900" algn="just">
              <a:buFont typeface="Arial" panose="020B0604020202020204" pitchFamily="34" charset="0"/>
              <a:buChar char="•"/>
            </a:pPr>
            <a:endParaRPr lang="en-IN" sz="2400" dirty="0"/>
          </a:p>
        </p:txBody>
      </p:sp>
      <p:sp>
        <p:nvSpPr>
          <p:cNvPr id="3" name="Rectangle 2">
            <a:extLst>
              <a:ext uri="{FF2B5EF4-FFF2-40B4-BE49-F238E27FC236}">
                <a16:creationId xmlns:a16="http://schemas.microsoft.com/office/drawing/2014/main" id="{0B7C41C7-D2F4-809F-D6D2-6F1085A02205}"/>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4" name="Google Shape;65;g2743e433a66_0_18">
            <a:extLst>
              <a:ext uri="{FF2B5EF4-FFF2-40B4-BE49-F238E27FC236}">
                <a16:creationId xmlns:a16="http://schemas.microsoft.com/office/drawing/2014/main" id="{BD41A44B-6FD7-AA3B-6A1F-92DD00918EE9}"/>
              </a:ext>
            </a:extLst>
          </p:cNvPr>
          <p:cNvPicPr preferRelativeResize="0"/>
          <p:nvPr/>
        </p:nvPicPr>
        <p:blipFill rotWithShape="1">
          <a:blip r:embed="rId2">
            <a:alphaModFix/>
          </a:blip>
          <a:srcRect t="4970"/>
          <a:stretch/>
        </p:blipFill>
        <p:spPr>
          <a:xfrm>
            <a:off x="10882725" y="0"/>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F76CD75-615D-326D-52DE-EB74C5CF8279}"/>
                  </a:ext>
                </a:extLst>
              </p14:cNvPr>
              <p14:cNvContentPartPr/>
              <p14:nvPr/>
            </p14:nvContentPartPr>
            <p14:xfrm>
              <a:off x="955080" y="2917800"/>
              <a:ext cx="9817560" cy="2804760"/>
            </p14:xfrm>
          </p:contentPart>
        </mc:Choice>
        <mc:Fallback xmlns="">
          <p:pic>
            <p:nvPicPr>
              <p:cNvPr id="5" name="Ink 4">
                <a:extLst>
                  <a:ext uri="{FF2B5EF4-FFF2-40B4-BE49-F238E27FC236}">
                    <a16:creationId xmlns:a16="http://schemas.microsoft.com/office/drawing/2014/main" id="{6F76CD75-615D-326D-52DE-EB74C5CF8279}"/>
                  </a:ext>
                </a:extLst>
              </p:cNvPr>
              <p:cNvPicPr/>
              <p:nvPr/>
            </p:nvPicPr>
            <p:blipFill>
              <a:blip r:embed="rId4"/>
              <a:stretch>
                <a:fillRect/>
              </a:stretch>
            </p:blipFill>
            <p:spPr>
              <a:xfrm>
                <a:off x="945720" y="2908440"/>
                <a:ext cx="9836280" cy="2823480"/>
              </a:xfrm>
              <a:prstGeom prst="rect">
                <a:avLst/>
              </a:prstGeom>
            </p:spPr>
          </p:pic>
        </mc:Fallback>
      </mc:AlternateContent>
    </p:spTree>
    <p:extLst>
      <p:ext uri="{BB962C8B-B14F-4D97-AF65-F5344CB8AC3E}">
        <p14:creationId xmlns:p14="http://schemas.microsoft.com/office/powerpoint/2010/main" val="272653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B7C41C7-D2F4-809F-D6D2-6F1085A02205}"/>
              </a:ext>
            </a:extLst>
          </p:cNvPr>
          <p:cNvSpPr/>
          <p:nvPr/>
        </p:nvSpPr>
        <p:spPr>
          <a:xfrm>
            <a:off x="371880" y="357915"/>
            <a:ext cx="7999758" cy="830997"/>
          </a:xfrm>
          <a:prstGeom prst="rect">
            <a:avLst/>
          </a:prstGeom>
        </p:spPr>
        <p:txBody>
          <a:bodyPr wrap="square">
            <a:spAutoFit/>
          </a:bodyPr>
          <a:lstStyle/>
          <a:p>
            <a:r>
              <a:rPr lang="en-IN" sz="2400" b="1" dirty="0">
                <a:solidFill>
                  <a:schemeClr val="accent5">
                    <a:lumMod val="75000"/>
                  </a:schemeClr>
                </a:solidFill>
              </a:rPr>
              <a:t>Graph Database</a:t>
            </a:r>
          </a:p>
          <a:p>
            <a:r>
              <a:rPr lang="en-IN" sz="2400" b="1" dirty="0">
                <a:solidFill>
                  <a:schemeClr val="accent2">
                    <a:lumMod val="75000"/>
                  </a:schemeClr>
                </a:solidFill>
              </a:rPr>
              <a:t>Just a quick look at OLAP and OLTP</a:t>
            </a:r>
          </a:p>
        </p:txBody>
      </p:sp>
      <p:pic>
        <p:nvPicPr>
          <p:cNvPr id="5" name="Picture 4">
            <a:extLst>
              <a:ext uri="{FF2B5EF4-FFF2-40B4-BE49-F238E27FC236}">
                <a16:creationId xmlns:a16="http://schemas.microsoft.com/office/drawing/2014/main" id="{F79D04D5-F27B-8E24-DC36-C607C0AA53FE}"/>
              </a:ext>
            </a:extLst>
          </p:cNvPr>
          <p:cNvPicPr>
            <a:picLocks noChangeAspect="1"/>
          </p:cNvPicPr>
          <p:nvPr/>
        </p:nvPicPr>
        <p:blipFill>
          <a:blip r:embed="rId2"/>
          <a:stretch>
            <a:fillRect/>
          </a:stretch>
        </p:blipFill>
        <p:spPr>
          <a:xfrm>
            <a:off x="-85258" y="1582211"/>
            <a:ext cx="10509418" cy="4740873"/>
          </a:xfrm>
          <a:prstGeom prst="rect">
            <a:avLst/>
          </a:prstGeom>
        </p:spPr>
      </p:pic>
      <p:pic>
        <p:nvPicPr>
          <p:cNvPr id="7" name="Google Shape;65;g2743e433a66_0_18">
            <a:extLst>
              <a:ext uri="{FF2B5EF4-FFF2-40B4-BE49-F238E27FC236}">
                <a16:creationId xmlns:a16="http://schemas.microsoft.com/office/drawing/2014/main" id="{9513404B-5AC8-26A6-B4E0-AD0331F94208}"/>
              </a:ext>
            </a:extLst>
          </p:cNvPr>
          <p:cNvPicPr preferRelativeResize="0"/>
          <p:nvPr/>
        </p:nvPicPr>
        <p:blipFill rotWithShape="1">
          <a:blip r:embed="rId3">
            <a:alphaModFix/>
          </a:blip>
          <a:srcRect t="4970"/>
          <a:stretch/>
        </p:blipFill>
        <p:spPr>
          <a:xfrm>
            <a:off x="10882725" y="0"/>
            <a:ext cx="1309275" cy="1681775"/>
          </a:xfrm>
          <a:prstGeom prst="rect">
            <a:avLst/>
          </a:prstGeom>
          <a:noFill/>
          <a:ln>
            <a:noFill/>
          </a:ln>
        </p:spPr>
      </p:pic>
    </p:spTree>
    <p:extLst>
      <p:ext uri="{BB962C8B-B14F-4D97-AF65-F5344CB8AC3E}">
        <p14:creationId xmlns:p14="http://schemas.microsoft.com/office/powerpoint/2010/main" val="3422173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EE981A5-AE08-2D8B-440A-0D4486B0D94C}"/>
              </a:ext>
            </a:extLst>
          </p:cNvPr>
          <p:cNvSpPr>
            <a:spLocks noGrp="1"/>
          </p:cNvSpPr>
          <p:nvPr>
            <p:ph sz="half" idx="2"/>
          </p:nvPr>
        </p:nvSpPr>
        <p:spPr>
          <a:xfrm>
            <a:off x="677228" y="1856954"/>
            <a:ext cx="5157787" cy="3684588"/>
          </a:xfrm>
        </p:spPr>
        <p:txBody>
          <a:bodyPr>
            <a:normAutofit fontScale="92500"/>
          </a:bodyPr>
          <a:lstStyle/>
          <a:p>
            <a:r>
              <a:rPr lang="en-US" sz="2800" dirty="0">
                <a:cs typeface="Times New Roman" panose="02020603050405020304" pitchFamily="18" charset="0"/>
              </a:rPr>
              <a:t>Recommendations</a:t>
            </a:r>
          </a:p>
          <a:p>
            <a:r>
              <a:rPr lang="en-US" sz="2800" dirty="0">
                <a:cs typeface="Times New Roman" panose="02020603050405020304" pitchFamily="18" charset="0"/>
              </a:rPr>
              <a:t>Business intelligence</a:t>
            </a:r>
          </a:p>
          <a:p>
            <a:r>
              <a:rPr lang="en-US" sz="2800" dirty="0">
                <a:cs typeface="Times New Roman" panose="02020603050405020304" pitchFamily="18" charset="0"/>
              </a:rPr>
              <a:t>Social computing</a:t>
            </a:r>
          </a:p>
          <a:p>
            <a:r>
              <a:rPr lang="en-US" sz="2800" dirty="0">
                <a:cs typeface="Times New Roman" panose="02020603050405020304" pitchFamily="18" charset="0"/>
              </a:rPr>
              <a:t>Geospatial Modeling</a:t>
            </a:r>
          </a:p>
          <a:p>
            <a:r>
              <a:rPr lang="en-US" sz="2800" dirty="0">
                <a:cs typeface="Times New Roman" panose="02020603050405020304" pitchFamily="18" charset="0"/>
              </a:rPr>
              <a:t>Systems management</a:t>
            </a:r>
          </a:p>
          <a:p>
            <a:r>
              <a:rPr lang="en-US" sz="2800" dirty="0">
                <a:cs typeface="Times New Roman" panose="02020603050405020304" pitchFamily="18" charset="0"/>
              </a:rPr>
              <a:t>Web of things</a:t>
            </a:r>
          </a:p>
          <a:p>
            <a:r>
              <a:rPr lang="en-US" sz="2800" dirty="0">
                <a:cs typeface="Times New Roman" panose="02020603050405020304" pitchFamily="18" charset="0"/>
              </a:rPr>
              <a:t>Genealogy(</a:t>
            </a:r>
            <a:r>
              <a:rPr lang="en-US" sz="2200" i="0" dirty="0">
                <a:solidFill>
                  <a:srgbClr val="111111"/>
                </a:solidFill>
                <a:effectLst/>
              </a:rPr>
              <a:t>the study of families, family history, and the tracing of their lineages.)</a:t>
            </a:r>
            <a:endParaRPr lang="en-US" sz="2200" dirty="0">
              <a:cs typeface="Times New Roman" panose="02020603050405020304" pitchFamily="18" charset="0"/>
            </a:endParaRPr>
          </a:p>
          <a:p>
            <a:endParaRPr lang="en-IN" dirty="0"/>
          </a:p>
        </p:txBody>
      </p:sp>
      <p:sp>
        <p:nvSpPr>
          <p:cNvPr id="6" name="Content Placeholder 5">
            <a:extLst>
              <a:ext uri="{FF2B5EF4-FFF2-40B4-BE49-F238E27FC236}">
                <a16:creationId xmlns:a16="http://schemas.microsoft.com/office/drawing/2014/main" id="{88288E9E-3014-478C-289E-8954E57EF2B8}"/>
              </a:ext>
            </a:extLst>
          </p:cNvPr>
          <p:cNvSpPr>
            <a:spLocks noGrp="1"/>
          </p:cNvSpPr>
          <p:nvPr>
            <p:ph sz="quarter" idx="4"/>
          </p:nvPr>
        </p:nvSpPr>
        <p:spPr>
          <a:xfrm>
            <a:off x="5928360" y="1997075"/>
            <a:ext cx="5183188" cy="3684588"/>
          </a:xfrm>
        </p:spPr>
        <p:txBody>
          <a:bodyPr>
            <a:normAutofit fontScale="92500"/>
          </a:bodyPr>
          <a:lstStyle/>
          <a:p>
            <a:r>
              <a:rPr lang="en-US" sz="2800" dirty="0">
                <a:cs typeface="Times New Roman" panose="02020603050405020304" pitchFamily="18" charset="0"/>
              </a:rPr>
              <a:t>Time series data</a:t>
            </a:r>
          </a:p>
          <a:p>
            <a:r>
              <a:rPr lang="en-US" sz="2800" dirty="0">
                <a:cs typeface="Times New Roman" panose="02020603050405020304" pitchFamily="18" charset="0"/>
              </a:rPr>
              <a:t>Product catalogue</a:t>
            </a:r>
          </a:p>
          <a:p>
            <a:r>
              <a:rPr lang="en-US" sz="2800" dirty="0">
                <a:cs typeface="Times New Roman" panose="02020603050405020304" pitchFamily="18" charset="0"/>
              </a:rPr>
              <a:t>Web analytics</a:t>
            </a:r>
          </a:p>
          <a:p>
            <a:r>
              <a:rPr lang="en-US" sz="2800" dirty="0">
                <a:cs typeface="Times New Roman" panose="02020603050405020304" pitchFamily="18" charset="0"/>
              </a:rPr>
              <a:t>Scientific computing (especially bioinformatics)</a:t>
            </a:r>
          </a:p>
          <a:p>
            <a:r>
              <a:rPr lang="en-US" sz="2800" dirty="0">
                <a:cs typeface="Times New Roman" panose="02020603050405020304" pitchFamily="18" charset="0"/>
              </a:rPr>
              <a:t>Indexing your </a:t>
            </a:r>
            <a:r>
              <a:rPr lang="en-US" sz="2800" i="1" dirty="0">
                <a:cs typeface="Times New Roman" panose="02020603050405020304" pitchFamily="18" charset="0"/>
              </a:rPr>
              <a:t>slow</a:t>
            </a:r>
            <a:r>
              <a:rPr lang="en-US" sz="2800" dirty="0">
                <a:cs typeface="Times New Roman" panose="02020603050405020304" pitchFamily="18" charset="0"/>
              </a:rPr>
              <a:t> RDBMS And much more!</a:t>
            </a:r>
          </a:p>
          <a:p>
            <a:endParaRPr lang="en-IN" dirty="0"/>
          </a:p>
        </p:txBody>
      </p:sp>
      <p:cxnSp>
        <p:nvCxnSpPr>
          <p:cNvPr id="7" name="Straight Connector 6">
            <a:extLst>
              <a:ext uri="{FF2B5EF4-FFF2-40B4-BE49-F238E27FC236}">
                <a16:creationId xmlns:a16="http://schemas.microsoft.com/office/drawing/2014/main" id="{97E587F7-83C6-BAC3-A754-F70F54B8755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733AC48-1A32-2B50-D7A7-42F336557E5D}"/>
              </a:ext>
            </a:extLst>
          </p:cNvPr>
          <p:cNvSpPr/>
          <p:nvPr/>
        </p:nvSpPr>
        <p:spPr>
          <a:xfrm>
            <a:off x="371880" y="357915"/>
            <a:ext cx="7999758" cy="830997"/>
          </a:xfrm>
          <a:prstGeom prst="rect">
            <a:avLst/>
          </a:prstGeom>
        </p:spPr>
        <p:txBody>
          <a:bodyPr wrap="square">
            <a:spAutoFit/>
          </a:bodyPr>
          <a:lstStyle/>
          <a:p>
            <a:r>
              <a:rPr lang="en-IN" sz="2400" b="1" dirty="0">
                <a:solidFill>
                  <a:schemeClr val="accent2">
                    <a:lumMod val="75000"/>
                  </a:schemeClr>
                </a:solidFill>
              </a:rPr>
              <a:t>Graph Database</a:t>
            </a:r>
          </a:p>
          <a:p>
            <a:r>
              <a:rPr lang="en-US" sz="2400" b="1" dirty="0">
                <a:solidFill>
                  <a:schemeClr val="accent1">
                    <a:lumMod val="75000"/>
                  </a:schemeClr>
                </a:solidFill>
                <a:latin typeface="+mn-lt"/>
                <a:cs typeface="Times New Roman" panose="02020603050405020304" pitchFamily="18" charset="0"/>
              </a:rPr>
              <a:t>What are graphs good for?</a:t>
            </a:r>
            <a:endParaRPr lang="en-IN" sz="2400" b="1" dirty="0">
              <a:solidFill>
                <a:schemeClr val="accent2">
                  <a:lumMod val="75000"/>
                </a:schemeClr>
              </a:solidFill>
            </a:endParaRPr>
          </a:p>
        </p:txBody>
      </p:sp>
      <p:pic>
        <p:nvPicPr>
          <p:cNvPr id="9" name="Google Shape;65;g2743e433a66_0_18">
            <a:extLst>
              <a:ext uri="{FF2B5EF4-FFF2-40B4-BE49-F238E27FC236}">
                <a16:creationId xmlns:a16="http://schemas.microsoft.com/office/drawing/2014/main" id="{5DFA2DA7-598F-53C1-C030-C63040111B7C}"/>
              </a:ext>
            </a:extLst>
          </p:cNvPr>
          <p:cNvPicPr preferRelativeResize="0"/>
          <p:nvPr/>
        </p:nvPicPr>
        <p:blipFill rotWithShape="1">
          <a:blip r:embed="rId2">
            <a:alphaModFix/>
          </a:blip>
          <a:srcRect t="4970"/>
          <a:stretch/>
        </p:blipFill>
        <p:spPr>
          <a:xfrm>
            <a:off x="10882725" y="0"/>
            <a:ext cx="1309275" cy="1681775"/>
          </a:xfrm>
          <a:prstGeom prst="rect">
            <a:avLst/>
          </a:prstGeom>
          <a:noFill/>
          <a:ln>
            <a:noFill/>
          </a:ln>
        </p:spPr>
      </p:pic>
    </p:spTree>
    <p:extLst>
      <p:ext uri="{BB962C8B-B14F-4D97-AF65-F5344CB8AC3E}">
        <p14:creationId xmlns:p14="http://schemas.microsoft.com/office/powerpoint/2010/main" val="3836735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122626-0E2C-CD4C-AAC6-AF5150B51270}"/>
              </a:ext>
            </a:extLst>
          </p:cNvPr>
          <p:cNvSpPr txBox="1"/>
          <p:nvPr/>
        </p:nvSpPr>
        <p:spPr>
          <a:xfrm>
            <a:off x="280440" y="1513221"/>
            <a:ext cx="6628360" cy="4893647"/>
          </a:xfrm>
          <a:prstGeom prst="rect">
            <a:avLst/>
          </a:prstGeom>
          <a:noFill/>
        </p:spPr>
        <p:txBody>
          <a:bodyPr wrap="square">
            <a:spAutoFit/>
          </a:bodyPr>
          <a:lstStyle/>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A </a:t>
            </a:r>
            <a:r>
              <a:rPr lang="en-US" sz="2400" b="0" i="1" u="none" strike="noStrike" baseline="0" dirty="0">
                <a:cs typeface="Times New Roman" panose="02020603050405020304" pitchFamily="18" charset="0"/>
              </a:rPr>
              <a:t>graph database management system </a:t>
            </a:r>
            <a:r>
              <a:rPr lang="en-US" sz="2400" b="0" i="0" u="none" strike="noStrike" baseline="0" dirty="0">
                <a:cs typeface="Times New Roman" panose="02020603050405020304" pitchFamily="18" charset="0"/>
              </a:rPr>
              <a:t>(or a </a:t>
            </a:r>
            <a:r>
              <a:rPr lang="en-US" sz="2400" b="0" i="1" u="none" strike="noStrike" baseline="0" dirty="0">
                <a:cs typeface="Times New Roman" panose="02020603050405020304" pitchFamily="18" charset="0"/>
              </a:rPr>
              <a:t>graph database</a:t>
            </a:r>
            <a:r>
              <a:rPr lang="en-US" sz="2400" b="0" i="0" u="none" strike="noStrike" baseline="0" dirty="0">
                <a:cs typeface="Times New Roman" panose="02020603050405020304" pitchFamily="18" charset="0"/>
              </a:rPr>
              <a:t>) is an online database management system with </a:t>
            </a:r>
            <a:r>
              <a:rPr lang="en-US" sz="2400" b="0" i="0" u="none" strike="noStrike" baseline="0" dirty="0">
                <a:solidFill>
                  <a:srgbClr val="FF0000"/>
                </a:solidFill>
                <a:cs typeface="Times New Roman" panose="02020603050405020304" pitchFamily="18" charset="0"/>
              </a:rPr>
              <a:t>Create, Read, Update, and Delete </a:t>
            </a:r>
            <a:r>
              <a:rPr lang="en-US" sz="2400" b="0" i="0" u="none" strike="noStrike" baseline="0" dirty="0">
                <a:cs typeface="Times New Roman" panose="02020603050405020304" pitchFamily="18" charset="0"/>
              </a:rPr>
              <a:t>(CRUD) methods that expose a graph data model. </a:t>
            </a:r>
          </a:p>
          <a:p>
            <a:pPr marL="342900" indent="-342900" algn="just">
              <a:buFont typeface="Arial" panose="020B0604020202020204" pitchFamily="34" charset="0"/>
              <a:buChar char="•"/>
            </a:pPr>
            <a:endParaRPr lang="en-US" sz="2400" dirty="0">
              <a:cs typeface="Times New Roman" panose="02020603050405020304" pitchFamily="18" charset="0"/>
            </a:endParaRPr>
          </a:p>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Graph databases(Graph DB) are </a:t>
            </a:r>
            <a:r>
              <a:rPr lang="en-US" sz="2400" b="0" i="0" u="none" strike="noStrike" baseline="0" dirty="0">
                <a:solidFill>
                  <a:srgbClr val="FF0000"/>
                </a:solidFill>
                <a:cs typeface="Times New Roman" panose="02020603050405020304" pitchFamily="18" charset="0"/>
              </a:rPr>
              <a:t>generally built for use with transactional (OLTP) systems. </a:t>
            </a:r>
          </a:p>
          <a:p>
            <a:pPr marL="342900" indent="-342900" algn="just">
              <a:buFont typeface="Arial" panose="020B0604020202020204" pitchFamily="34" charset="0"/>
              <a:buChar char="•"/>
            </a:pPr>
            <a:endParaRPr lang="en-US" sz="2400" dirty="0">
              <a:cs typeface="Times New Roman" panose="02020603050405020304" pitchFamily="18" charset="0"/>
            </a:endParaRPr>
          </a:p>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Accordingly, they are normally </a:t>
            </a:r>
            <a:r>
              <a:rPr lang="en-US" sz="2400" b="0" i="0" u="none" strike="noStrike" baseline="0" dirty="0">
                <a:solidFill>
                  <a:srgbClr val="FF0000"/>
                </a:solidFill>
                <a:cs typeface="Times New Roman" panose="02020603050405020304" pitchFamily="18" charset="0"/>
              </a:rPr>
              <a:t>optimized for transactional performance</a:t>
            </a:r>
            <a:r>
              <a:rPr lang="en-US" sz="2400" b="0" i="0" u="none" strike="noStrike" baseline="0" dirty="0">
                <a:cs typeface="Times New Roman" panose="02020603050405020304" pitchFamily="18" charset="0"/>
              </a:rPr>
              <a:t>, and engineered with transactional integrity and operational </a:t>
            </a:r>
            <a:r>
              <a:rPr lang="en-IN" sz="2400" b="0" i="0" u="none" strike="noStrike" baseline="0" dirty="0">
                <a:cs typeface="Times New Roman" panose="02020603050405020304" pitchFamily="18" charset="0"/>
              </a:rPr>
              <a:t>availability in mind.</a:t>
            </a:r>
          </a:p>
        </p:txBody>
      </p:sp>
      <p:sp>
        <p:nvSpPr>
          <p:cNvPr id="2" name="Rectangle 1">
            <a:extLst>
              <a:ext uri="{FF2B5EF4-FFF2-40B4-BE49-F238E27FC236}">
                <a16:creationId xmlns:a16="http://schemas.microsoft.com/office/drawing/2014/main" id="{BC206A96-949F-6780-60B7-F716F9620E79}"/>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4" name="Picture 3">
            <a:extLst>
              <a:ext uri="{FF2B5EF4-FFF2-40B4-BE49-F238E27FC236}">
                <a16:creationId xmlns:a16="http://schemas.microsoft.com/office/drawing/2014/main" id="{35F9B153-E31D-4787-BF31-1121D593268F}"/>
              </a:ext>
            </a:extLst>
          </p:cNvPr>
          <p:cNvPicPr>
            <a:picLocks noChangeAspect="1"/>
          </p:cNvPicPr>
          <p:nvPr/>
        </p:nvPicPr>
        <p:blipFill>
          <a:blip r:embed="rId2"/>
          <a:stretch>
            <a:fillRect/>
          </a:stretch>
        </p:blipFill>
        <p:spPr>
          <a:xfrm>
            <a:off x="6946630" y="1859801"/>
            <a:ext cx="5245370" cy="4438878"/>
          </a:xfrm>
          <a:prstGeom prst="rect">
            <a:avLst/>
          </a:prstGeom>
        </p:spPr>
      </p:pic>
      <p:pic>
        <p:nvPicPr>
          <p:cNvPr id="5" name="Google Shape;65;g2743e433a66_0_18">
            <a:extLst>
              <a:ext uri="{FF2B5EF4-FFF2-40B4-BE49-F238E27FC236}">
                <a16:creationId xmlns:a16="http://schemas.microsoft.com/office/drawing/2014/main" id="{E5484438-D8D5-80AA-387A-DC162A5F07EC}"/>
              </a:ext>
            </a:extLst>
          </p:cNvPr>
          <p:cNvPicPr preferRelativeResize="0"/>
          <p:nvPr/>
        </p:nvPicPr>
        <p:blipFill rotWithShape="1">
          <a:blip r:embed="rId3">
            <a:alphaModFix/>
          </a:blip>
          <a:srcRect t="4970"/>
          <a:stretch/>
        </p:blipFill>
        <p:spPr>
          <a:xfrm>
            <a:off x="10882725" y="0"/>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71AA6E4-F7B5-BDD5-98C6-194D98C88689}"/>
                  </a:ext>
                </a:extLst>
              </p14:cNvPr>
              <p14:cNvContentPartPr/>
              <p14:nvPr/>
            </p14:nvContentPartPr>
            <p14:xfrm>
              <a:off x="774000" y="2629800"/>
              <a:ext cx="5830200" cy="3089880"/>
            </p14:xfrm>
          </p:contentPart>
        </mc:Choice>
        <mc:Fallback xmlns="">
          <p:pic>
            <p:nvPicPr>
              <p:cNvPr id="7" name="Ink 6">
                <a:extLst>
                  <a:ext uri="{FF2B5EF4-FFF2-40B4-BE49-F238E27FC236}">
                    <a16:creationId xmlns:a16="http://schemas.microsoft.com/office/drawing/2014/main" id="{B71AA6E4-F7B5-BDD5-98C6-194D98C88689}"/>
                  </a:ext>
                </a:extLst>
              </p:cNvPr>
              <p:cNvPicPr/>
              <p:nvPr/>
            </p:nvPicPr>
            <p:blipFill>
              <a:blip r:embed="rId5"/>
              <a:stretch>
                <a:fillRect/>
              </a:stretch>
            </p:blipFill>
            <p:spPr>
              <a:xfrm>
                <a:off x="764640" y="2620440"/>
                <a:ext cx="5848920" cy="3108600"/>
              </a:xfrm>
              <a:prstGeom prst="rect">
                <a:avLst/>
              </a:prstGeom>
            </p:spPr>
          </p:pic>
        </mc:Fallback>
      </mc:AlternateContent>
    </p:spTree>
    <p:extLst>
      <p:ext uri="{BB962C8B-B14F-4D97-AF65-F5344CB8AC3E}">
        <p14:creationId xmlns:p14="http://schemas.microsoft.com/office/powerpoint/2010/main" val="930511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882FF2B1-9DEC-0DFC-4E35-DF807F9B88AE}"/>
              </a:ext>
            </a:extLst>
          </p:cNvPr>
          <p:cNvGraphicFramePr>
            <a:graphicFrameLocks noGrp="1"/>
          </p:cNvGraphicFramePr>
          <p:nvPr>
            <p:extLst>
              <p:ext uri="{D42A27DB-BD31-4B8C-83A1-F6EECF244321}">
                <p14:modId xmlns:p14="http://schemas.microsoft.com/office/powerpoint/2010/main" val="2009814389"/>
              </p:ext>
            </p:extLst>
          </p:nvPr>
        </p:nvGraphicFramePr>
        <p:xfrm>
          <a:off x="-8308" y="1446356"/>
          <a:ext cx="5413428" cy="4243238"/>
        </p:xfrm>
        <a:graphic>
          <a:graphicData uri="http://schemas.openxmlformats.org/drawingml/2006/table">
            <a:tbl>
              <a:tblPr firstRow="1" firstCol="1" bandRow="1">
                <a:tableStyleId>{5C22544A-7EE6-4342-B048-85BDC9FD1C3A}</a:tableStyleId>
              </a:tblPr>
              <a:tblGrid>
                <a:gridCol w="1084836">
                  <a:extLst>
                    <a:ext uri="{9D8B030D-6E8A-4147-A177-3AD203B41FA5}">
                      <a16:colId xmlns:a16="http://schemas.microsoft.com/office/drawing/2014/main" val="853784975"/>
                    </a:ext>
                  </a:extLst>
                </a:gridCol>
                <a:gridCol w="2066352">
                  <a:extLst>
                    <a:ext uri="{9D8B030D-6E8A-4147-A177-3AD203B41FA5}">
                      <a16:colId xmlns:a16="http://schemas.microsoft.com/office/drawing/2014/main" val="4006215568"/>
                    </a:ext>
                  </a:extLst>
                </a:gridCol>
                <a:gridCol w="2262240">
                  <a:extLst>
                    <a:ext uri="{9D8B030D-6E8A-4147-A177-3AD203B41FA5}">
                      <a16:colId xmlns:a16="http://schemas.microsoft.com/office/drawing/2014/main" val="3517802204"/>
                    </a:ext>
                  </a:extLst>
                </a:gridCol>
              </a:tblGrid>
              <a:tr h="654350">
                <a:tc>
                  <a:txBody>
                    <a:bodyPr/>
                    <a:lstStyle/>
                    <a:p>
                      <a:pPr algn="ctr">
                        <a:lnSpc>
                          <a:spcPct val="107000"/>
                        </a:lnSpc>
                        <a:spcAft>
                          <a:spcPts val="800"/>
                        </a:spcAft>
                      </a:pPr>
                      <a:r>
                        <a:rPr lang="en-IN" sz="2000" dirty="0" err="1">
                          <a:effectLst/>
                          <a:latin typeface="+mn-lt"/>
                          <a:cs typeface="Times New Roman" panose="02020603050405020304" pitchFamily="18" charset="0"/>
                        </a:rPr>
                        <a:t>S.No</a:t>
                      </a:r>
                      <a:endParaRPr lang="en-IN" sz="2000" dirty="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dirty="0">
                          <a:effectLst/>
                          <a:latin typeface="+mn-lt"/>
                          <a:cs typeface="Times New Roman" panose="02020603050405020304" pitchFamily="18" charset="0"/>
                        </a:rPr>
                        <a:t>RDBMS</a:t>
                      </a:r>
                      <a:endParaRPr lang="en-IN" sz="2000" dirty="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a:effectLst/>
                          <a:latin typeface="+mn-lt"/>
                          <a:cs typeface="Times New Roman" panose="02020603050405020304" pitchFamily="18" charset="0"/>
                        </a:rPr>
                        <a:t>Graph Database</a:t>
                      </a:r>
                      <a:endParaRPr lang="en-IN" sz="2000">
                        <a:effectLst/>
                        <a:latin typeface="+mn-lt"/>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3496102261"/>
                  </a:ext>
                </a:extLst>
              </a:tr>
              <a:tr h="654350">
                <a:tc>
                  <a:txBody>
                    <a:bodyPr/>
                    <a:lstStyle/>
                    <a:p>
                      <a:pPr algn="ctr">
                        <a:lnSpc>
                          <a:spcPct val="107000"/>
                        </a:lnSpc>
                        <a:spcAft>
                          <a:spcPts val="800"/>
                        </a:spcAft>
                      </a:pPr>
                      <a:r>
                        <a:rPr lang="en-IN" sz="2000">
                          <a:effectLst/>
                          <a:latin typeface="+mn-lt"/>
                          <a:cs typeface="Times New Roman" panose="02020603050405020304" pitchFamily="18" charset="0"/>
                        </a:rPr>
                        <a:t>1</a:t>
                      </a:r>
                      <a:endParaRPr lang="en-IN" sz="200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a:effectLst/>
                          <a:latin typeface="+mn-lt"/>
                          <a:cs typeface="Times New Roman" panose="02020603050405020304" pitchFamily="18" charset="0"/>
                        </a:rPr>
                        <a:t>Tables</a:t>
                      </a:r>
                      <a:endParaRPr lang="en-IN" sz="200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dirty="0">
                          <a:effectLst/>
                          <a:latin typeface="+mn-lt"/>
                          <a:cs typeface="Times New Roman" panose="02020603050405020304" pitchFamily="18" charset="0"/>
                        </a:rPr>
                        <a:t>Graphs</a:t>
                      </a:r>
                      <a:endParaRPr lang="en-IN" sz="2000" dirty="0">
                        <a:effectLst/>
                        <a:latin typeface="+mn-lt"/>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710997802"/>
                  </a:ext>
                </a:extLst>
              </a:tr>
              <a:tr h="654350">
                <a:tc>
                  <a:txBody>
                    <a:bodyPr/>
                    <a:lstStyle/>
                    <a:p>
                      <a:pPr algn="ctr">
                        <a:lnSpc>
                          <a:spcPct val="107000"/>
                        </a:lnSpc>
                        <a:spcAft>
                          <a:spcPts val="800"/>
                        </a:spcAft>
                      </a:pPr>
                      <a:r>
                        <a:rPr lang="en-IN" sz="2000">
                          <a:effectLst/>
                          <a:latin typeface="+mn-lt"/>
                          <a:cs typeface="Times New Roman" panose="02020603050405020304" pitchFamily="18" charset="0"/>
                        </a:rPr>
                        <a:t>2</a:t>
                      </a:r>
                      <a:endParaRPr lang="en-IN" sz="200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dirty="0">
                          <a:effectLst/>
                          <a:latin typeface="+mn-lt"/>
                          <a:cs typeface="Times New Roman" panose="02020603050405020304" pitchFamily="18" charset="0"/>
                        </a:rPr>
                        <a:t>Rows</a:t>
                      </a:r>
                      <a:endParaRPr lang="en-IN" sz="2000" dirty="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a:effectLst/>
                          <a:latin typeface="+mn-lt"/>
                          <a:cs typeface="Times New Roman" panose="02020603050405020304" pitchFamily="18" charset="0"/>
                        </a:rPr>
                        <a:t>Nodes</a:t>
                      </a:r>
                      <a:endParaRPr lang="en-IN" sz="2000">
                        <a:effectLst/>
                        <a:latin typeface="+mn-lt"/>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2411136408"/>
                  </a:ext>
                </a:extLst>
              </a:tr>
              <a:tr h="971488">
                <a:tc>
                  <a:txBody>
                    <a:bodyPr/>
                    <a:lstStyle/>
                    <a:p>
                      <a:pPr algn="ctr">
                        <a:lnSpc>
                          <a:spcPct val="107000"/>
                        </a:lnSpc>
                        <a:spcAft>
                          <a:spcPts val="800"/>
                        </a:spcAft>
                      </a:pPr>
                      <a:r>
                        <a:rPr lang="en-IN" sz="2000">
                          <a:effectLst/>
                          <a:latin typeface="+mn-lt"/>
                          <a:cs typeface="Times New Roman" panose="02020603050405020304" pitchFamily="18" charset="0"/>
                        </a:rPr>
                        <a:t>3</a:t>
                      </a:r>
                      <a:endParaRPr lang="en-IN" sz="200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dirty="0">
                          <a:effectLst/>
                          <a:latin typeface="+mn-lt"/>
                          <a:cs typeface="Times New Roman" panose="02020603050405020304" pitchFamily="18" charset="0"/>
                        </a:rPr>
                        <a:t>Columns and Data</a:t>
                      </a:r>
                      <a:endParaRPr lang="en-IN" sz="2000" dirty="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dirty="0">
                          <a:effectLst/>
                          <a:latin typeface="+mn-lt"/>
                          <a:cs typeface="Times New Roman" panose="02020603050405020304" pitchFamily="18" charset="0"/>
                        </a:rPr>
                        <a:t>Properties and its values</a:t>
                      </a:r>
                      <a:endParaRPr lang="en-IN" sz="2000" dirty="0">
                        <a:effectLst/>
                        <a:latin typeface="+mn-lt"/>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2341833952"/>
                  </a:ext>
                </a:extLst>
              </a:tr>
              <a:tr h="654350">
                <a:tc>
                  <a:txBody>
                    <a:bodyPr/>
                    <a:lstStyle/>
                    <a:p>
                      <a:pPr algn="ctr">
                        <a:lnSpc>
                          <a:spcPct val="107000"/>
                        </a:lnSpc>
                        <a:spcAft>
                          <a:spcPts val="800"/>
                        </a:spcAft>
                      </a:pPr>
                      <a:r>
                        <a:rPr lang="en-IN" sz="2000">
                          <a:effectLst/>
                          <a:latin typeface="+mn-lt"/>
                          <a:cs typeface="Times New Roman" panose="02020603050405020304" pitchFamily="18" charset="0"/>
                        </a:rPr>
                        <a:t>4</a:t>
                      </a:r>
                      <a:endParaRPr lang="en-IN" sz="200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a:effectLst/>
                          <a:latin typeface="+mn-lt"/>
                          <a:cs typeface="Times New Roman" panose="02020603050405020304" pitchFamily="18" charset="0"/>
                        </a:rPr>
                        <a:t>Constraints</a:t>
                      </a:r>
                      <a:endParaRPr lang="en-IN" sz="200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dirty="0">
                          <a:effectLst/>
                          <a:latin typeface="+mn-lt"/>
                          <a:cs typeface="Times New Roman" panose="02020603050405020304" pitchFamily="18" charset="0"/>
                        </a:rPr>
                        <a:t>Relationships</a:t>
                      </a:r>
                      <a:endParaRPr lang="en-IN" sz="2000" dirty="0">
                        <a:effectLst/>
                        <a:latin typeface="+mn-lt"/>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3309206896"/>
                  </a:ext>
                </a:extLst>
              </a:tr>
              <a:tr h="654350">
                <a:tc>
                  <a:txBody>
                    <a:bodyPr/>
                    <a:lstStyle/>
                    <a:p>
                      <a:pPr algn="ctr">
                        <a:lnSpc>
                          <a:spcPct val="107000"/>
                        </a:lnSpc>
                        <a:spcAft>
                          <a:spcPts val="800"/>
                        </a:spcAft>
                      </a:pPr>
                      <a:r>
                        <a:rPr lang="en-IN" sz="2000">
                          <a:effectLst/>
                          <a:latin typeface="+mn-lt"/>
                          <a:cs typeface="Times New Roman" panose="02020603050405020304" pitchFamily="18" charset="0"/>
                        </a:rPr>
                        <a:t>5</a:t>
                      </a:r>
                      <a:endParaRPr lang="en-IN" sz="200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a:effectLst/>
                          <a:latin typeface="+mn-lt"/>
                          <a:cs typeface="Times New Roman" panose="02020603050405020304" pitchFamily="18" charset="0"/>
                        </a:rPr>
                        <a:t>Joins</a:t>
                      </a:r>
                      <a:endParaRPr lang="en-IN" sz="2000">
                        <a:effectLst/>
                        <a:latin typeface="+mn-lt"/>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800"/>
                        </a:spcAft>
                      </a:pPr>
                      <a:r>
                        <a:rPr lang="en-IN" sz="2000" dirty="0">
                          <a:effectLst/>
                          <a:latin typeface="+mn-lt"/>
                          <a:cs typeface="Times New Roman" panose="02020603050405020304" pitchFamily="18" charset="0"/>
                        </a:rPr>
                        <a:t>Traversal</a:t>
                      </a:r>
                      <a:endParaRPr lang="en-IN" sz="2000" dirty="0">
                        <a:effectLst/>
                        <a:latin typeface="+mn-lt"/>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967642489"/>
                  </a:ext>
                </a:extLst>
              </a:tr>
            </a:tbl>
          </a:graphicData>
        </a:graphic>
      </p:graphicFrame>
      <p:sp>
        <p:nvSpPr>
          <p:cNvPr id="2" name="Rectangle 1">
            <a:extLst>
              <a:ext uri="{FF2B5EF4-FFF2-40B4-BE49-F238E27FC236}">
                <a16:creationId xmlns:a16="http://schemas.microsoft.com/office/drawing/2014/main" id="{7EBA5F81-2954-79A3-5EB6-0839D9DE4F9D}"/>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5" name="Picture 4">
            <a:extLst>
              <a:ext uri="{FF2B5EF4-FFF2-40B4-BE49-F238E27FC236}">
                <a16:creationId xmlns:a16="http://schemas.microsoft.com/office/drawing/2014/main" id="{D19D874D-3E3F-6629-79C5-548429FADFB2}"/>
              </a:ext>
            </a:extLst>
          </p:cNvPr>
          <p:cNvPicPr>
            <a:picLocks noChangeAspect="1"/>
          </p:cNvPicPr>
          <p:nvPr/>
        </p:nvPicPr>
        <p:blipFill>
          <a:blip r:embed="rId2"/>
          <a:stretch>
            <a:fillRect/>
          </a:stretch>
        </p:blipFill>
        <p:spPr>
          <a:xfrm>
            <a:off x="5395434" y="1868853"/>
            <a:ext cx="6796566" cy="3567461"/>
          </a:xfrm>
          <a:prstGeom prst="rect">
            <a:avLst/>
          </a:prstGeom>
        </p:spPr>
      </p:pic>
      <p:pic>
        <p:nvPicPr>
          <p:cNvPr id="7" name="Google Shape;65;g2743e433a66_0_18">
            <a:extLst>
              <a:ext uri="{FF2B5EF4-FFF2-40B4-BE49-F238E27FC236}">
                <a16:creationId xmlns:a16="http://schemas.microsoft.com/office/drawing/2014/main" id="{21B373F9-A9B6-8A12-4B9D-29FC32864CF7}"/>
              </a:ext>
            </a:extLst>
          </p:cNvPr>
          <p:cNvPicPr preferRelativeResize="0"/>
          <p:nvPr/>
        </p:nvPicPr>
        <p:blipFill rotWithShape="1">
          <a:blip r:embed="rId3">
            <a:alphaModFix/>
          </a:blip>
          <a:srcRect t="4970"/>
          <a:stretch/>
        </p:blipFill>
        <p:spPr>
          <a:xfrm>
            <a:off x="10882725" y="0"/>
            <a:ext cx="1309275" cy="1681775"/>
          </a:xfrm>
          <a:prstGeom prst="rect">
            <a:avLst/>
          </a:prstGeom>
          <a:noFill/>
          <a:ln>
            <a:noFill/>
          </a:ln>
        </p:spPr>
      </p:pic>
      <p:sp>
        <p:nvSpPr>
          <p:cNvPr id="10" name="TextBox 9">
            <a:extLst>
              <a:ext uri="{FF2B5EF4-FFF2-40B4-BE49-F238E27FC236}">
                <a16:creationId xmlns:a16="http://schemas.microsoft.com/office/drawing/2014/main" id="{E49E8412-9864-8276-F999-2015F0E1A60F}"/>
              </a:ext>
            </a:extLst>
          </p:cNvPr>
          <p:cNvSpPr txBox="1"/>
          <p:nvPr/>
        </p:nvSpPr>
        <p:spPr>
          <a:xfrm>
            <a:off x="1864359" y="6241988"/>
            <a:ext cx="9018365" cy="369332"/>
          </a:xfrm>
          <a:prstGeom prst="rect">
            <a:avLst/>
          </a:prstGeom>
          <a:noFill/>
        </p:spPr>
        <p:txBody>
          <a:bodyPr wrap="square">
            <a:spAutoFit/>
          </a:bodyPr>
          <a:lstStyle/>
          <a:p>
            <a:r>
              <a:rPr lang="en-IN" dirty="0">
                <a:hlinkClick r:id="rId4"/>
              </a:rPr>
              <a:t>Figure: Graph database vs Relational database | by Tarun </a:t>
            </a:r>
            <a:r>
              <a:rPr lang="en-IN" dirty="0" err="1">
                <a:hlinkClick r:id="rId4"/>
              </a:rPr>
              <a:t>Manrai</a:t>
            </a:r>
            <a:r>
              <a:rPr lang="en-IN" dirty="0">
                <a:hlinkClick r:id="rId4"/>
              </a:rPr>
              <a:t> | Dev Genius</a:t>
            </a:r>
            <a:endParaRPr lang="en-IN" dirty="0"/>
          </a:p>
        </p:txBody>
      </p:sp>
    </p:spTree>
    <p:extLst>
      <p:ext uri="{BB962C8B-B14F-4D97-AF65-F5344CB8AC3E}">
        <p14:creationId xmlns:p14="http://schemas.microsoft.com/office/powerpoint/2010/main" val="27841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122626-0E2C-CD4C-AAC6-AF5150B51270}"/>
              </a:ext>
            </a:extLst>
          </p:cNvPr>
          <p:cNvSpPr txBox="1"/>
          <p:nvPr/>
        </p:nvSpPr>
        <p:spPr>
          <a:xfrm>
            <a:off x="40640" y="1265711"/>
            <a:ext cx="10099040" cy="830997"/>
          </a:xfrm>
          <a:prstGeom prst="rect">
            <a:avLst/>
          </a:prstGeom>
          <a:noFill/>
        </p:spPr>
        <p:txBody>
          <a:bodyPr wrap="square">
            <a:spAutoFit/>
          </a:bodyPr>
          <a:lstStyle/>
          <a:p>
            <a:pPr algn="just"/>
            <a:r>
              <a:rPr lang="en-US" sz="2400" b="0" i="0" u="none" strike="noStrike" baseline="0" dirty="0">
                <a:cs typeface="Times New Roman" panose="02020603050405020304" pitchFamily="18" charset="0"/>
              </a:rPr>
              <a:t>There are two properties of graph databases we should consider when investigating </a:t>
            </a:r>
            <a:r>
              <a:rPr lang="en-IN" sz="2400" b="0" i="0" u="none" strike="noStrike" baseline="0" dirty="0">
                <a:cs typeface="Times New Roman" panose="02020603050405020304" pitchFamily="18" charset="0"/>
              </a:rPr>
              <a:t>graph database technologies:</a:t>
            </a:r>
          </a:p>
        </p:txBody>
      </p:sp>
      <p:sp>
        <p:nvSpPr>
          <p:cNvPr id="2" name="Rectangle 1">
            <a:extLst>
              <a:ext uri="{FF2B5EF4-FFF2-40B4-BE49-F238E27FC236}">
                <a16:creationId xmlns:a16="http://schemas.microsoft.com/office/drawing/2014/main" id="{BBEB88F4-9FF8-6B37-F614-6CEAB96C7147}"/>
              </a:ext>
            </a:extLst>
          </p:cNvPr>
          <p:cNvSpPr/>
          <p:nvPr/>
        </p:nvSpPr>
        <p:spPr>
          <a:xfrm>
            <a:off x="291986" y="485461"/>
            <a:ext cx="7999758" cy="830997"/>
          </a:xfrm>
          <a:prstGeom prst="rect">
            <a:avLst/>
          </a:prstGeom>
        </p:spPr>
        <p:txBody>
          <a:bodyPr wrap="square">
            <a:spAutoFit/>
          </a:bodyPr>
          <a:lstStyle/>
          <a:p>
            <a:r>
              <a:rPr lang="en-IN" sz="2400" b="1" dirty="0">
                <a:solidFill>
                  <a:schemeClr val="accent5">
                    <a:lumMod val="50000"/>
                  </a:schemeClr>
                </a:solidFill>
              </a:rPr>
              <a:t>Graph Database</a:t>
            </a:r>
          </a:p>
          <a:p>
            <a:r>
              <a:rPr lang="en-US" sz="2400" b="1" dirty="0">
                <a:solidFill>
                  <a:schemeClr val="accent2">
                    <a:lumMod val="75000"/>
                  </a:schemeClr>
                </a:solidFill>
                <a:cs typeface="Times New Roman" panose="02020603050405020304" pitchFamily="18" charset="0"/>
              </a:rPr>
              <a:t>T</a:t>
            </a:r>
            <a:r>
              <a:rPr lang="en-US" sz="2400" b="1" i="0" u="none" strike="noStrike" baseline="0" dirty="0">
                <a:solidFill>
                  <a:schemeClr val="accent2">
                    <a:lumMod val="75000"/>
                  </a:schemeClr>
                </a:solidFill>
                <a:cs typeface="Times New Roman" panose="02020603050405020304" pitchFamily="18" charset="0"/>
              </a:rPr>
              <a:t>wo properties of graph databases</a:t>
            </a:r>
            <a:endParaRPr lang="en-IN" sz="2400" b="1" dirty="0">
              <a:solidFill>
                <a:schemeClr val="accent2">
                  <a:lumMod val="75000"/>
                </a:schemeClr>
              </a:solidFill>
            </a:endParaRPr>
          </a:p>
        </p:txBody>
      </p:sp>
      <p:pic>
        <p:nvPicPr>
          <p:cNvPr id="3" name="Google Shape;65;g2743e433a66_0_18">
            <a:extLst>
              <a:ext uri="{FF2B5EF4-FFF2-40B4-BE49-F238E27FC236}">
                <a16:creationId xmlns:a16="http://schemas.microsoft.com/office/drawing/2014/main" id="{349F0BDC-E232-BC14-4CD9-11EA095C771A}"/>
              </a:ext>
            </a:extLst>
          </p:cNvPr>
          <p:cNvPicPr preferRelativeResize="0"/>
          <p:nvPr/>
        </p:nvPicPr>
        <p:blipFill rotWithShape="1">
          <a:blip r:embed="rId2">
            <a:alphaModFix/>
          </a:blip>
          <a:srcRect t="4970"/>
          <a:stretch/>
        </p:blipFill>
        <p:spPr>
          <a:xfrm>
            <a:off x="10882725" y="0"/>
            <a:ext cx="1309275" cy="1681775"/>
          </a:xfrm>
          <a:prstGeom prst="rect">
            <a:avLst/>
          </a:prstGeom>
          <a:noFill/>
          <a:ln>
            <a:noFill/>
          </a:ln>
        </p:spPr>
      </p:pic>
      <p:cxnSp>
        <p:nvCxnSpPr>
          <p:cNvPr id="7" name="Straight Arrow Connector 6">
            <a:extLst>
              <a:ext uri="{FF2B5EF4-FFF2-40B4-BE49-F238E27FC236}">
                <a16:creationId xmlns:a16="http://schemas.microsoft.com/office/drawing/2014/main" id="{A93E0EAD-A38F-8141-A850-5D20F2CCB669}"/>
              </a:ext>
            </a:extLst>
          </p:cNvPr>
          <p:cNvCxnSpPr/>
          <p:nvPr/>
        </p:nvCxnSpPr>
        <p:spPr>
          <a:xfrm flipH="1">
            <a:off x="2164080" y="2204720"/>
            <a:ext cx="3241040" cy="1087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E99A8BB-28C1-A2BD-4E34-00A18344D875}"/>
              </a:ext>
            </a:extLst>
          </p:cNvPr>
          <p:cNvCxnSpPr>
            <a:cxnSpLocks/>
          </p:cNvCxnSpPr>
          <p:nvPr/>
        </p:nvCxnSpPr>
        <p:spPr>
          <a:xfrm>
            <a:off x="5638800" y="2204720"/>
            <a:ext cx="3190240" cy="1087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187F38-4009-3931-DA3D-4817D38E509F}"/>
              </a:ext>
            </a:extLst>
          </p:cNvPr>
          <p:cNvSpPr/>
          <p:nvPr/>
        </p:nvSpPr>
        <p:spPr>
          <a:xfrm>
            <a:off x="680720" y="3429000"/>
            <a:ext cx="3820160" cy="1087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The underlying Storage</a:t>
            </a:r>
          </a:p>
        </p:txBody>
      </p:sp>
      <p:sp>
        <p:nvSpPr>
          <p:cNvPr id="14" name="Rectangle 13">
            <a:extLst>
              <a:ext uri="{FF2B5EF4-FFF2-40B4-BE49-F238E27FC236}">
                <a16:creationId xmlns:a16="http://schemas.microsoft.com/office/drawing/2014/main" id="{CC54FC28-5370-B191-237B-259461F5D06D}"/>
              </a:ext>
            </a:extLst>
          </p:cNvPr>
          <p:cNvSpPr/>
          <p:nvPr/>
        </p:nvSpPr>
        <p:spPr>
          <a:xfrm>
            <a:off x="7315200" y="3399852"/>
            <a:ext cx="3820160" cy="1087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Native Processing Engine</a:t>
            </a:r>
          </a:p>
        </p:txBody>
      </p:sp>
    </p:spTree>
    <p:extLst>
      <p:ext uri="{BB962C8B-B14F-4D97-AF65-F5344CB8AC3E}">
        <p14:creationId xmlns:p14="http://schemas.microsoft.com/office/powerpoint/2010/main" val="21238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BEB88F4-9FF8-6B37-F614-6CEAB96C7147}"/>
              </a:ext>
            </a:extLst>
          </p:cNvPr>
          <p:cNvSpPr/>
          <p:nvPr/>
        </p:nvSpPr>
        <p:spPr>
          <a:xfrm>
            <a:off x="291986" y="485461"/>
            <a:ext cx="7999758" cy="830997"/>
          </a:xfrm>
          <a:prstGeom prst="rect">
            <a:avLst/>
          </a:prstGeom>
        </p:spPr>
        <p:txBody>
          <a:bodyPr wrap="square">
            <a:spAutoFit/>
          </a:bodyPr>
          <a:lstStyle/>
          <a:p>
            <a:r>
              <a:rPr lang="en-IN" sz="2400" b="1" dirty="0">
                <a:solidFill>
                  <a:schemeClr val="accent5">
                    <a:lumMod val="50000"/>
                  </a:schemeClr>
                </a:solidFill>
              </a:rPr>
              <a:t>Graph Database</a:t>
            </a:r>
          </a:p>
          <a:p>
            <a:r>
              <a:rPr lang="en-US" sz="2400" b="1" dirty="0">
                <a:solidFill>
                  <a:schemeClr val="accent2">
                    <a:lumMod val="75000"/>
                  </a:schemeClr>
                </a:solidFill>
                <a:cs typeface="Times New Roman" panose="02020603050405020304" pitchFamily="18" charset="0"/>
              </a:rPr>
              <a:t>T</a:t>
            </a:r>
            <a:r>
              <a:rPr lang="en-US" sz="2400" b="1" i="0" u="none" strike="noStrike" baseline="0" dirty="0">
                <a:solidFill>
                  <a:schemeClr val="accent2">
                    <a:lumMod val="75000"/>
                  </a:schemeClr>
                </a:solidFill>
                <a:cs typeface="Times New Roman" panose="02020603050405020304" pitchFamily="18" charset="0"/>
              </a:rPr>
              <a:t>wo properties of graph databases</a:t>
            </a:r>
            <a:endParaRPr lang="en-IN" sz="2400" b="1" dirty="0">
              <a:solidFill>
                <a:schemeClr val="accent2">
                  <a:lumMod val="75000"/>
                </a:schemeClr>
              </a:solidFill>
            </a:endParaRPr>
          </a:p>
        </p:txBody>
      </p:sp>
      <p:pic>
        <p:nvPicPr>
          <p:cNvPr id="3" name="Google Shape;65;g2743e433a66_0_18">
            <a:extLst>
              <a:ext uri="{FF2B5EF4-FFF2-40B4-BE49-F238E27FC236}">
                <a16:creationId xmlns:a16="http://schemas.microsoft.com/office/drawing/2014/main" id="{349F0BDC-E232-BC14-4CD9-11EA095C771A}"/>
              </a:ext>
            </a:extLst>
          </p:cNvPr>
          <p:cNvPicPr preferRelativeResize="0"/>
          <p:nvPr/>
        </p:nvPicPr>
        <p:blipFill rotWithShape="1">
          <a:blip r:embed="rId2">
            <a:alphaModFix/>
          </a:blip>
          <a:srcRect t="4970"/>
          <a:stretch/>
        </p:blipFill>
        <p:spPr>
          <a:xfrm>
            <a:off x="10882725" y="0"/>
            <a:ext cx="1309275" cy="1681775"/>
          </a:xfrm>
          <a:prstGeom prst="rect">
            <a:avLst/>
          </a:prstGeom>
          <a:noFill/>
          <a:ln>
            <a:noFill/>
          </a:ln>
        </p:spPr>
      </p:pic>
      <p:graphicFrame>
        <p:nvGraphicFramePr>
          <p:cNvPr id="4" name="Diagram 3">
            <a:extLst>
              <a:ext uri="{FF2B5EF4-FFF2-40B4-BE49-F238E27FC236}">
                <a16:creationId xmlns:a16="http://schemas.microsoft.com/office/drawing/2014/main" id="{E89998A9-7D9C-B281-9585-66CBBB85CE2B}"/>
              </a:ext>
            </a:extLst>
          </p:cNvPr>
          <p:cNvGraphicFramePr/>
          <p:nvPr>
            <p:extLst>
              <p:ext uri="{D42A27DB-BD31-4B8C-83A1-F6EECF244321}">
                <p14:modId xmlns:p14="http://schemas.microsoft.com/office/powerpoint/2010/main" val="2728836026"/>
              </p:ext>
            </p:extLst>
          </p:nvPr>
        </p:nvGraphicFramePr>
        <p:xfrm>
          <a:off x="111760" y="1422402"/>
          <a:ext cx="11785600" cy="5077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ED13A29-A42B-5E16-4027-E9E6C37111A3}"/>
                  </a:ext>
                </a:extLst>
              </p14:cNvPr>
              <p14:cNvContentPartPr/>
              <p14:nvPr/>
            </p14:nvContentPartPr>
            <p14:xfrm>
              <a:off x="3649320" y="3318480"/>
              <a:ext cx="6563160" cy="3045960"/>
            </p14:xfrm>
          </p:contentPart>
        </mc:Choice>
        <mc:Fallback xmlns="">
          <p:pic>
            <p:nvPicPr>
              <p:cNvPr id="5" name="Ink 4">
                <a:extLst>
                  <a:ext uri="{FF2B5EF4-FFF2-40B4-BE49-F238E27FC236}">
                    <a16:creationId xmlns:a16="http://schemas.microsoft.com/office/drawing/2014/main" id="{AED13A29-A42B-5E16-4027-E9E6C37111A3}"/>
                  </a:ext>
                </a:extLst>
              </p:cNvPr>
              <p:cNvPicPr/>
              <p:nvPr/>
            </p:nvPicPr>
            <p:blipFill>
              <a:blip r:embed="rId9"/>
              <a:stretch>
                <a:fillRect/>
              </a:stretch>
            </p:blipFill>
            <p:spPr>
              <a:xfrm>
                <a:off x="3639960" y="3309120"/>
                <a:ext cx="6581880" cy="3064680"/>
              </a:xfrm>
              <a:prstGeom prst="rect">
                <a:avLst/>
              </a:prstGeom>
            </p:spPr>
          </p:pic>
        </mc:Fallback>
      </mc:AlternateContent>
    </p:spTree>
    <p:extLst>
      <p:ext uri="{BB962C8B-B14F-4D97-AF65-F5344CB8AC3E}">
        <p14:creationId xmlns:p14="http://schemas.microsoft.com/office/powerpoint/2010/main" val="285324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BEB88F4-9FF8-6B37-F614-6CEAB96C7147}"/>
              </a:ext>
            </a:extLst>
          </p:cNvPr>
          <p:cNvSpPr/>
          <p:nvPr/>
        </p:nvSpPr>
        <p:spPr>
          <a:xfrm>
            <a:off x="291986" y="485461"/>
            <a:ext cx="7999758" cy="830997"/>
          </a:xfrm>
          <a:prstGeom prst="rect">
            <a:avLst/>
          </a:prstGeom>
        </p:spPr>
        <p:txBody>
          <a:bodyPr wrap="square">
            <a:spAutoFit/>
          </a:bodyPr>
          <a:lstStyle/>
          <a:p>
            <a:r>
              <a:rPr lang="en-IN" sz="2400" b="1" dirty="0">
                <a:solidFill>
                  <a:schemeClr val="accent5">
                    <a:lumMod val="50000"/>
                  </a:schemeClr>
                </a:solidFill>
              </a:rPr>
              <a:t>Graph Database</a:t>
            </a:r>
          </a:p>
          <a:p>
            <a:r>
              <a:rPr lang="en-US" sz="2400" b="1" dirty="0">
                <a:solidFill>
                  <a:schemeClr val="accent2">
                    <a:lumMod val="75000"/>
                  </a:schemeClr>
                </a:solidFill>
                <a:cs typeface="Times New Roman" panose="02020603050405020304" pitchFamily="18" charset="0"/>
              </a:rPr>
              <a:t>T</a:t>
            </a:r>
            <a:r>
              <a:rPr lang="en-US" sz="2400" b="1" i="0" u="none" strike="noStrike" baseline="0" dirty="0">
                <a:solidFill>
                  <a:schemeClr val="accent2">
                    <a:lumMod val="75000"/>
                  </a:schemeClr>
                </a:solidFill>
                <a:cs typeface="Times New Roman" panose="02020603050405020304" pitchFamily="18" charset="0"/>
              </a:rPr>
              <a:t>wo properties of graph databases</a:t>
            </a:r>
            <a:endParaRPr lang="en-IN" sz="2400" b="1" dirty="0">
              <a:solidFill>
                <a:schemeClr val="accent2">
                  <a:lumMod val="75000"/>
                </a:schemeClr>
              </a:solidFill>
            </a:endParaRPr>
          </a:p>
        </p:txBody>
      </p:sp>
      <p:pic>
        <p:nvPicPr>
          <p:cNvPr id="3" name="Google Shape;65;g2743e433a66_0_18">
            <a:extLst>
              <a:ext uri="{FF2B5EF4-FFF2-40B4-BE49-F238E27FC236}">
                <a16:creationId xmlns:a16="http://schemas.microsoft.com/office/drawing/2014/main" id="{349F0BDC-E232-BC14-4CD9-11EA095C771A}"/>
              </a:ext>
            </a:extLst>
          </p:cNvPr>
          <p:cNvPicPr preferRelativeResize="0"/>
          <p:nvPr/>
        </p:nvPicPr>
        <p:blipFill rotWithShape="1">
          <a:blip r:embed="rId2">
            <a:alphaModFix/>
          </a:blip>
          <a:srcRect t="4970"/>
          <a:stretch/>
        </p:blipFill>
        <p:spPr>
          <a:xfrm>
            <a:off x="10882725" y="0"/>
            <a:ext cx="1309275" cy="1681775"/>
          </a:xfrm>
          <a:prstGeom prst="rect">
            <a:avLst/>
          </a:prstGeom>
          <a:noFill/>
          <a:ln>
            <a:noFill/>
          </a:ln>
        </p:spPr>
      </p:pic>
      <p:graphicFrame>
        <p:nvGraphicFramePr>
          <p:cNvPr id="4" name="Diagram 3">
            <a:extLst>
              <a:ext uri="{FF2B5EF4-FFF2-40B4-BE49-F238E27FC236}">
                <a16:creationId xmlns:a16="http://schemas.microsoft.com/office/drawing/2014/main" id="{E89998A9-7D9C-B281-9585-66CBBB85CE2B}"/>
              </a:ext>
            </a:extLst>
          </p:cNvPr>
          <p:cNvGraphicFramePr/>
          <p:nvPr>
            <p:extLst>
              <p:ext uri="{D42A27DB-BD31-4B8C-83A1-F6EECF244321}">
                <p14:modId xmlns:p14="http://schemas.microsoft.com/office/powerpoint/2010/main" val="2892685553"/>
              </p:ext>
            </p:extLst>
          </p:nvPr>
        </p:nvGraphicFramePr>
        <p:xfrm>
          <a:off x="111760" y="1422402"/>
          <a:ext cx="11785600" cy="5077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B414058-3287-16A9-692B-6AE7925E80F7}"/>
                  </a:ext>
                </a:extLst>
              </p14:cNvPr>
              <p14:cNvContentPartPr/>
              <p14:nvPr/>
            </p14:nvContentPartPr>
            <p14:xfrm>
              <a:off x="774720" y="1557720"/>
              <a:ext cx="10405080" cy="2202840"/>
            </p14:xfrm>
          </p:contentPart>
        </mc:Choice>
        <mc:Fallback xmlns="">
          <p:pic>
            <p:nvPicPr>
              <p:cNvPr id="5" name="Ink 4">
                <a:extLst>
                  <a:ext uri="{FF2B5EF4-FFF2-40B4-BE49-F238E27FC236}">
                    <a16:creationId xmlns:a16="http://schemas.microsoft.com/office/drawing/2014/main" id="{2B414058-3287-16A9-692B-6AE7925E80F7}"/>
                  </a:ext>
                </a:extLst>
              </p:cNvPr>
              <p:cNvPicPr/>
              <p:nvPr/>
            </p:nvPicPr>
            <p:blipFill>
              <a:blip r:embed="rId9"/>
              <a:stretch>
                <a:fillRect/>
              </a:stretch>
            </p:blipFill>
            <p:spPr>
              <a:xfrm>
                <a:off x="765360" y="1548360"/>
                <a:ext cx="10423800" cy="2221560"/>
              </a:xfrm>
              <a:prstGeom prst="rect">
                <a:avLst/>
              </a:prstGeom>
            </p:spPr>
          </p:pic>
        </mc:Fallback>
      </mc:AlternateContent>
    </p:spTree>
    <p:extLst>
      <p:ext uri="{BB962C8B-B14F-4D97-AF65-F5344CB8AC3E}">
        <p14:creationId xmlns:p14="http://schemas.microsoft.com/office/powerpoint/2010/main" val="38784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122626-0E2C-CD4C-AAC6-AF5150B51270}"/>
              </a:ext>
            </a:extLst>
          </p:cNvPr>
          <p:cNvSpPr txBox="1"/>
          <p:nvPr/>
        </p:nvSpPr>
        <p:spPr>
          <a:xfrm>
            <a:off x="94399" y="1527667"/>
            <a:ext cx="10788326" cy="3785652"/>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rgbClr val="FF0000"/>
                </a:solidFill>
              </a:rPr>
              <a:t>Native graph storage and native graph processing are neither good nor bad</a:t>
            </a:r>
            <a:r>
              <a:rPr lang="en-US" sz="2400" dirty="0"/>
              <a:t> — they’re simply classic engineering trade-offs.</a:t>
            </a:r>
          </a:p>
          <a:p>
            <a:pPr algn="just"/>
            <a:endParaRPr lang="en-US" sz="2400" dirty="0">
              <a:cs typeface="Times New Roman" panose="02020603050405020304" pitchFamily="18" charset="0"/>
            </a:endParaRPr>
          </a:p>
          <a:p>
            <a:pPr marL="342900" indent="-342900" algn="just">
              <a:buFont typeface="Arial" panose="020B0604020202020204" pitchFamily="34" charset="0"/>
              <a:buChar char="•"/>
            </a:pPr>
            <a:r>
              <a:rPr lang="en-US" sz="2400" dirty="0"/>
              <a:t>The </a:t>
            </a:r>
            <a:r>
              <a:rPr lang="en-US" sz="2400" i="1" dirty="0"/>
              <a:t>benefit of non-native graph storage</a:t>
            </a:r>
            <a:r>
              <a:rPr lang="en-US" sz="2400" dirty="0"/>
              <a:t>, is that it </a:t>
            </a:r>
            <a:r>
              <a:rPr lang="en-US" sz="2400" dirty="0">
                <a:solidFill>
                  <a:srgbClr val="00B050"/>
                </a:solidFill>
              </a:rPr>
              <a:t>typically depends on a mature non-graph backend (such as MySQL</a:t>
            </a:r>
            <a:r>
              <a:rPr lang="en-US" sz="2400" dirty="0"/>
              <a:t>) whose production characteristics are well understood by operations teams. </a:t>
            </a:r>
          </a:p>
          <a:p>
            <a:pPr algn="just"/>
            <a:endParaRPr lang="en-US" sz="2400" dirty="0"/>
          </a:p>
          <a:p>
            <a:pPr marL="342900" indent="-342900" algn="just">
              <a:buFont typeface="Arial" panose="020B0604020202020204" pitchFamily="34" charset="0"/>
              <a:buChar char="•"/>
            </a:pPr>
            <a:r>
              <a:rPr lang="en-US" sz="2400" dirty="0"/>
              <a:t>Native graph processing (index-free adjacency</a:t>
            </a:r>
            <a:r>
              <a:rPr lang="en-US" sz="2400" dirty="0">
                <a:solidFill>
                  <a:srgbClr val="002060"/>
                </a:solidFill>
              </a:rPr>
              <a:t>) </a:t>
            </a:r>
            <a:r>
              <a:rPr lang="en-US" sz="2400" dirty="0">
                <a:solidFill>
                  <a:srgbClr val="FF0066"/>
                </a:solidFill>
              </a:rPr>
              <a:t>benefits traversal performance</a:t>
            </a:r>
            <a:r>
              <a:rPr lang="en-US" sz="2400" dirty="0"/>
              <a:t>, but at the expense of making some queries that don’t use traversals difficult or memory intensive. </a:t>
            </a:r>
            <a:endParaRPr lang="en-IN" sz="2400" dirty="0">
              <a:cs typeface="Times New Roman" panose="02020603050405020304" pitchFamily="18" charset="0"/>
            </a:endParaRPr>
          </a:p>
        </p:txBody>
      </p:sp>
      <p:sp>
        <p:nvSpPr>
          <p:cNvPr id="2" name="Rectangle 1">
            <a:extLst>
              <a:ext uri="{FF2B5EF4-FFF2-40B4-BE49-F238E27FC236}">
                <a16:creationId xmlns:a16="http://schemas.microsoft.com/office/drawing/2014/main" id="{BBEB88F4-9FF8-6B37-F614-6CEAB96C7147}"/>
              </a:ext>
            </a:extLst>
          </p:cNvPr>
          <p:cNvSpPr/>
          <p:nvPr/>
        </p:nvSpPr>
        <p:spPr>
          <a:xfrm>
            <a:off x="371880" y="357915"/>
            <a:ext cx="7999758" cy="830997"/>
          </a:xfrm>
          <a:prstGeom prst="rect">
            <a:avLst/>
          </a:prstGeom>
        </p:spPr>
        <p:txBody>
          <a:bodyPr wrap="square">
            <a:spAutoFit/>
          </a:bodyPr>
          <a:lstStyle/>
          <a:p>
            <a:r>
              <a:rPr lang="en-IN" sz="2400" b="1" dirty="0">
                <a:solidFill>
                  <a:schemeClr val="accent1">
                    <a:lumMod val="75000"/>
                  </a:schemeClr>
                </a:solidFill>
              </a:rPr>
              <a:t>Graph Database</a:t>
            </a:r>
          </a:p>
          <a:p>
            <a:r>
              <a:rPr lang="en-IN" sz="2400" b="1" dirty="0">
                <a:solidFill>
                  <a:schemeClr val="accent2">
                    <a:lumMod val="75000"/>
                  </a:schemeClr>
                </a:solidFill>
              </a:rPr>
              <a:t>A bit more about Native Graph Storage and Processing</a:t>
            </a:r>
          </a:p>
        </p:txBody>
      </p:sp>
      <p:pic>
        <p:nvPicPr>
          <p:cNvPr id="7" name="Google Shape;65;g2743e433a66_0_18">
            <a:extLst>
              <a:ext uri="{FF2B5EF4-FFF2-40B4-BE49-F238E27FC236}">
                <a16:creationId xmlns:a16="http://schemas.microsoft.com/office/drawing/2014/main" id="{4B6C3514-2E7D-DA6E-10AE-71DC3C60603B}"/>
              </a:ext>
            </a:extLst>
          </p:cNvPr>
          <p:cNvPicPr preferRelativeResize="0"/>
          <p:nvPr/>
        </p:nvPicPr>
        <p:blipFill rotWithShape="1">
          <a:blip r:embed="rId2">
            <a:alphaModFix/>
          </a:blip>
          <a:srcRect t="4970"/>
          <a:stretch/>
        </p:blipFill>
        <p:spPr>
          <a:xfrm>
            <a:off x="10882725" y="0"/>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C7C1272C-CAB8-D0BB-3752-848C426A1B0A}"/>
                  </a:ext>
                </a:extLst>
              </p14:cNvPr>
              <p14:cNvContentPartPr/>
              <p14:nvPr/>
            </p14:nvContentPartPr>
            <p14:xfrm>
              <a:off x="1228680" y="1214640"/>
              <a:ext cx="8286840" cy="3380400"/>
            </p14:xfrm>
          </p:contentPart>
        </mc:Choice>
        <mc:Fallback xmlns="">
          <p:pic>
            <p:nvPicPr>
              <p:cNvPr id="10" name="Ink 9">
                <a:extLst>
                  <a:ext uri="{FF2B5EF4-FFF2-40B4-BE49-F238E27FC236}">
                    <a16:creationId xmlns:a16="http://schemas.microsoft.com/office/drawing/2014/main" id="{C7C1272C-CAB8-D0BB-3752-848C426A1B0A}"/>
                  </a:ext>
                </a:extLst>
              </p:cNvPr>
              <p:cNvPicPr/>
              <p:nvPr/>
            </p:nvPicPr>
            <p:blipFill>
              <a:blip r:embed="rId4"/>
              <a:stretch>
                <a:fillRect/>
              </a:stretch>
            </p:blipFill>
            <p:spPr>
              <a:xfrm>
                <a:off x="1219320" y="1205280"/>
                <a:ext cx="8305560" cy="3399120"/>
              </a:xfrm>
              <a:prstGeom prst="rect">
                <a:avLst/>
              </a:prstGeom>
            </p:spPr>
          </p:pic>
        </mc:Fallback>
      </mc:AlternateContent>
    </p:spTree>
    <p:extLst>
      <p:ext uri="{BB962C8B-B14F-4D97-AF65-F5344CB8AC3E}">
        <p14:creationId xmlns:p14="http://schemas.microsoft.com/office/powerpoint/2010/main" val="297381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8669918-3C70-8089-79AE-709C3E8D216D}"/>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5" name="Picture 4">
            <a:extLst>
              <a:ext uri="{FF2B5EF4-FFF2-40B4-BE49-F238E27FC236}">
                <a16:creationId xmlns:a16="http://schemas.microsoft.com/office/drawing/2014/main" id="{4BB7CCA1-9BEF-4F6D-8EEF-5BB92C5CF7A1}"/>
              </a:ext>
            </a:extLst>
          </p:cNvPr>
          <p:cNvPicPr>
            <a:picLocks noChangeAspect="1"/>
          </p:cNvPicPr>
          <p:nvPr/>
        </p:nvPicPr>
        <p:blipFill>
          <a:blip r:embed="rId2"/>
          <a:stretch>
            <a:fillRect/>
          </a:stretch>
        </p:blipFill>
        <p:spPr>
          <a:xfrm>
            <a:off x="934861" y="1697653"/>
            <a:ext cx="6873795" cy="5160347"/>
          </a:xfrm>
          <a:prstGeom prst="rect">
            <a:avLst/>
          </a:prstGeom>
        </p:spPr>
      </p:pic>
      <p:sp>
        <p:nvSpPr>
          <p:cNvPr id="9" name="TextBox 8">
            <a:extLst>
              <a:ext uri="{FF2B5EF4-FFF2-40B4-BE49-F238E27FC236}">
                <a16:creationId xmlns:a16="http://schemas.microsoft.com/office/drawing/2014/main" id="{97DD3E31-5D75-ECF5-5B19-6D04D56C1C4A}"/>
              </a:ext>
            </a:extLst>
          </p:cNvPr>
          <p:cNvSpPr txBox="1"/>
          <p:nvPr/>
        </p:nvSpPr>
        <p:spPr>
          <a:xfrm>
            <a:off x="132080" y="1261766"/>
            <a:ext cx="10007600" cy="707886"/>
          </a:xfrm>
          <a:prstGeom prst="rect">
            <a:avLst/>
          </a:prstGeom>
          <a:noFill/>
        </p:spPr>
        <p:txBody>
          <a:bodyPr wrap="square">
            <a:spAutoFit/>
          </a:bodyPr>
          <a:lstStyle/>
          <a:p>
            <a:r>
              <a:rPr lang="en-US" sz="2000" dirty="0"/>
              <a:t>Some of the graph databases on the market today, based on their storage and processing models. </a:t>
            </a:r>
            <a:endParaRPr lang="en-IN" sz="2000" dirty="0"/>
          </a:p>
        </p:txBody>
      </p:sp>
      <p:pic>
        <p:nvPicPr>
          <p:cNvPr id="10" name="Google Shape;65;g2743e433a66_0_18">
            <a:extLst>
              <a:ext uri="{FF2B5EF4-FFF2-40B4-BE49-F238E27FC236}">
                <a16:creationId xmlns:a16="http://schemas.microsoft.com/office/drawing/2014/main" id="{2FC6961F-FFC0-C3AB-1690-79EAF75D6047}"/>
              </a:ext>
            </a:extLst>
          </p:cNvPr>
          <p:cNvPicPr preferRelativeResize="0"/>
          <p:nvPr/>
        </p:nvPicPr>
        <p:blipFill rotWithShape="1">
          <a:blip r:embed="rId3">
            <a:alphaModFix/>
          </a:blip>
          <a:srcRect t="4970"/>
          <a:stretch/>
        </p:blipFill>
        <p:spPr>
          <a:xfrm>
            <a:off x="10882725" y="0"/>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9EB4E178-C9AF-1D9B-4E16-D44C4D02B9A9}"/>
                  </a:ext>
                </a:extLst>
              </p14:cNvPr>
              <p14:cNvContentPartPr/>
              <p14:nvPr/>
            </p14:nvContentPartPr>
            <p14:xfrm>
              <a:off x="5972400" y="1817640"/>
              <a:ext cx="2025360" cy="745200"/>
            </p14:xfrm>
          </p:contentPart>
        </mc:Choice>
        <mc:Fallback xmlns="">
          <p:pic>
            <p:nvPicPr>
              <p:cNvPr id="11" name="Ink 10">
                <a:extLst>
                  <a:ext uri="{FF2B5EF4-FFF2-40B4-BE49-F238E27FC236}">
                    <a16:creationId xmlns:a16="http://schemas.microsoft.com/office/drawing/2014/main" id="{9EB4E178-C9AF-1D9B-4E16-D44C4D02B9A9}"/>
                  </a:ext>
                </a:extLst>
              </p:cNvPr>
              <p:cNvPicPr/>
              <p:nvPr/>
            </p:nvPicPr>
            <p:blipFill>
              <a:blip r:embed="rId5"/>
              <a:stretch>
                <a:fillRect/>
              </a:stretch>
            </p:blipFill>
            <p:spPr>
              <a:xfrm>
                <a:off x="5963040" y="1808280"/>
                <a:ext cx="2044080" cy="763920"/>
              </a:xfrm>
              <a:prstGeom prst="rect">
                <a:avLst/>
              </a:prstGeom>
            </p:spPr>
          </p:pic>
        </mc:Fallback>
      </mc:AlternateContent>
    </p:spTree>
    <p:extLst>
      <p:ext uri="{BB962C8B-B14F-4D97-AF65-F5344CB8AC3E}">
        <p14:creationId xmlns:p14="http://schemas.microsoft.com/office/powerpoint/2010/main" val="109076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76382" y="1849772"/>
            <a:ext cx="10527436" cy="646331"/>
          </a:xfrm>
          <a:prstGeom prst="rect">
            <a:avLst/>
          </a:prstGeom>
        </p:spPr>
        <p:txBody>
          <a:bodyPr wrap="square">
            <a:spAutoFit/>
          </a:bodyPr>
          <a:lstStyle/>
          <a:p>
            <a:r>
              <a:rPr lang="en-US" sz="3600" b="1" cap="all" dirty="0"/>
              <a:t>GRAPH THEORY AND ITS APPLICATIONS</a:t>
            </a:r>
          </a:p>
        </p:txBody>
      </p:sp>
      <p:sp>
        <p:nvSpPr>
          <p:cNvPr id="13" name="Rectangle 12">
            <a:extLst>
              <a:ext uri="{FF2B5EF4-FFF2-40B4-BE49-F238E27FC236}">
                <a16:creationId xmlns:a16="http://schemas.microsoft.com/office/drawing/2014/main" id="{34CEFAD4-E477-4E46-B5A6-ADB26E6A2863}"/>
              </a:ext>
            </a:extLst>
          </p:cNvPr>
          <p:cNvSpPr/>
          <p:nvPr/>
        </p:nvSpPr>
        <p:spPr>
          <a:xfrm>
            <a:off x="598883" y="2888778"/>
            <a:ext cx="7497214" cy="646331"/>
          </a:xfrm>
          <a:prstGeom prst="rect">
            <a:avLst/>
          </a:prstGeom>
        </p:spPr>
        <p:txBody>
          <a:bodyPr wrap="square">
            <a:spAutoFit/>
          </a:bodyPr>
          <a:lstStyle/>
          <a:p>
            <a:r>
              <a:rPr lang="en-IN" sz="3600" b="1" dirty="0">
                <a:solidFill>
                  <a:schemeClr val="accent1">
                    <a:lumMod val="75000"/>
                  </a:schemeClr>
                </a:solidFill>
              </a:rPr>
              <a:t>Graph Database</a:t>
            </a:r>
          </a:p>
        </p:txBody>
      </p:sp>
      <p:sp>
        <p:nvSpPr>
          <p:cNvPr id="14" name="Rectangle 13">
            <a:extLst>
              <a:ext uri="{FF2B5EF4-FFF2-40B4-BE49-F238E27FC236}">
                <a16:creationId xmlns:a16="http://schemas.microsoft.com/office/drawing/2014/main" id="{585D8B7B-5B60-4808-A096-FB24198F96E9}"/>
              </a:ext>
            </a:extLst>
          </p:cNvPr>
          <p:cNvSpPr/>
          <p:nvPr/>
        </p:nvSpPr>
        <p:spPr>
          <a:xfrm>
            <a:off x="598883" y="5489699"/>
            <a:ext cx="7497214" cy="461665"/>
          </a:xfrm>
          <a:prstGeom prst="rect">
            <a:avLst/>
          </a:prstGeom>
        </p:spPr>
        <p:txBody>
          <a:bodyPr wrap="square">
            <a:spAutoFit/>
          </a:bodyPr>
          <a:lstStyle/>
          <a:p>
            <a:r>
              <a:rPr lang="en-US" sz="2400" b="1" dirty="0"/>
              <a:t>Dr. Arti Arya</a:t>
            </a:r>
            <a:endParaRPr lang="en-IN" sz="24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598883" y="5887304"/>
            <a:ext cx="7497214" cy="400110"/>
          </a:xfrm>
          <a:prstGeom prst="rect">
            <a:avLst/>
          </a:prstGeom>
        </p:spPr>
        <p:txBody>
          <a:bodyPr wrap="square">
            <a:spAutoFit/>
          </a:bodyPr>
          <a:lstStyle/>
          <a:p>
            <a:r>
              <a:rPr lang="en-US" sz="2000" dirty="0"/>
              <a:t>Department of Computer Science &amp; Engineering</a:t>
            </a:r>
            <a:endParaRPr lang="en-IN" sz="20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DD6B6443-C2DA-47C3-A986-5EE935046CC9}"/>
              </a:ext>
            </a:extLst>
          </p:cNvPr>
          <p:cNvCxnSpPr>
            <a:cxnSpLocks/>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2" name="Google Shape;65;g2743e433a66_0_18">
            <a:extLst>
              <a:ext uri="{FF2B5EF4-FFF2-40B4-BE49-F238E27FC236}">
                <a16:creationId xmlns:a16="http://schemas.microsoft.com/office/drawing/2014/main" id="{A998C650-C37E-EB92-CA12-8B116835396C}"/>
              </a:ext>
            </a:extLst>
          </p:cNvPr>
          <p:cNvPicPr preferRelativeResize="0"/>
          <p:nvPr/>
        </p:nvPicPr>
        <p:blipFill rotWithShape="1">
          <a:blip r:embed="rId2">
            <a:alphaModFix/>
          </a:blip>
          <a:srcRect t="4970"/>
          <a:stretch/>
        </p:blipFill>
        <p:spPr>
          <a:xfrm>
            <a:off x="10882725" y="0"/>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7A67417-9F38-D77C-64D7-53AE6DDD848E}"/>
                  </a:ext>
                </a:extLst>
              </p14:cNvPr>
              <p14:cNvContentPartPr/>
              <p14:nvPr/>
            </p14:nvContentPartPr>
            <p14:xfrm>
              <a:off x="3890160" y="388080"/>
              <a:ext cx="4507200" cy="1583640"/>
            </p14:xfrm>
          </p:contentPart>
        </mc:Choice>
        <mc:Fallback xmlns="">
          <p:pic>
            <p:nvPicPr>
              <p:cNvPr id="3" name="Ink 2">
                <a:extLst>
                  <a:ext uri="{FF2B5EF4-FFF2-40B4-BE49-F238E27FC236}">
                    <a16:creationId xmlns:a16="http://schemas.microsoft.com/office/drawing/2014/main" id="{17A67417-9F38-D77C-64D7-53AE6DDD848E}"/>
                  </a:ext>
                </a:extLst>
              </p:cNvPr>
              <p:cNvPicPr/>
              <p:nvPr/>
            </p:nvPicPr>
            <p:blipFill>
              <a:blip r:embed="rId4"/>
              <a:stretch>
                <a:fillRect/>
              </a:stretch>
            </p:blipFill>
            <p:spPr>
              <a:xfrm>
                <a:off x="3880800" y="378720"/>
                <a:ext cx="4525920" cy="1602360"/>
              </a:xfrm>
              <a:prstGeom prst="rect">
                <a:avLst/>
              </a:prstGeom>
            </p:spPr>
          </p:pic>
        </mc:Fallback>
      </mc:AlternateContent>
    </p:spTree>
    <p:extLst>
      <p:ext uri="{BB962C8B-B14F-4D97-AF65-F5344CB8AC3E}">
        <p14:creationId xmlns:p14="http://schemas.microsoft.com/office/powerpoint/2010/main" val="1821512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19397E-35F6-2462-4DAF-0C0FE9A8B9FC}"/>
              </a:ext>
            </a:extLst>
          </p:cNvPr>
          <p:cNvSpPr txBox="1"/>
          <p:nvPr/>
        </p:nvSpPr>
        <p:spPr>
          <a:xfrm>
            <a:off x="287020" y="1237106"/>
            <a:ext cx="9933940" cy="2677656"/>
          </a:xfrm>
          <a:prstGeom prst="rect">
            <a:avLst/>
          </a:prstGeom>
          <a:noFill/>
        </p:spPr>
        <p:txBody>
          <a:bodyPr wrap="square">
            <a:spAutoFit/>
          </a:bodyPr>
          <a:lstStyle/>
          <a:p>
            <a:pPr algn="just"/>
            <a:r>
              <a:rPr lang="en-US" sz="2400" b="0" i="0" dirty="0">
                <a:effectLst/>
                <a:cs typeface="Times New Roman" panose="02020603050405020304" pitchFamily="18" charset="0"/>
              </a:rPr>
              <a:t>There are two common graph database models: </a:t>
            </a:r>
          </a:p>
          <a:p>
            <a:pPr algn="just"/>
            <a:endParaRPr lang="en-US" sz="2400" b="0" i="0" dirty="0">
              <a:effectLst/>
              <a:cs typeface="Times New Roman" panose="02020603050405020304" pitchFamily="18" charset="0"/>
            </a:endParaRPr>
          </a:p>
          <a:p>
            <a:pPr marL="1200150" lvl="2" indent="-285750" algn="just">
              <a:buFont typeface="Arial" panose="020B0604020202020204" pitchFamily="34" charset="0"/>
              <a:buChar char="•"/>
            </a:pPr>
            <a:r>
              <a:rPr lang="en-US" sz="2400" b="1" i="0" dirty="0">
                <a:effectLst/>
                <a:cs typeface="Times New Roman" panose="02020603050405020304" pitchFamily="18" charset="0"/>
              </a:rPr>
              <a:t>Resource Description Framework (RDF) graphs and</a:t>
            </a:r>
          </a:p>
          <a:p>
            <a:pPr algn="just"/>
            <a:r>
              <a:rPr lang="en-US" sz="2400" b="1" dirty="0">
                <a:cs typeface="Times New Roman" panose="02020603050405020304" pitchFamily="18" charset="0"/>
              </a:rPr>
              <a:t>	</a:t>
            </a:r>
            <a:r>
              <a:rPr lang="en-US" sz="2400" b="1" i="0" dirty="0">
                <a:effectLst/>
                <a:cs typeface="Times New Roman" panose="02020603050405020304" pitchFamily="18" charset="0"/>
              </a:rPr>
              <a:t> </a:t>
            </a:r>
          </a:p>
          <a:p>
            <a:pPr marL="1200150" lvl="2" indent="-285750" algn="just">
              <a:buFont typeface="Arial" panose="020B0604020202020204" pitchFamily="34" charset="0"/>
              <a:buChar char="•"/>
            </a:pPr>
            <a:r>
              <a:rPr lang="en-US" sz="2400" b="1" i="0" dirty="0">
                <a:effectLst/>
                <a:cs typeface="Times New Roman" panose="02020603050405020304" pitchFamily="18" charset="0"/>
              </a:rPr>
              <a:t>Labeled Property graphs</a:t>
            </a:r>
          </a:p>
          <a:p>
            <a:pPr marL="285750" indent="-285750" algn="just">
              <a:buFont typeface="Arial" panose="020B0604020202020204" pitchFamily="34" charset="0"/>
              <a:buChar char="•"/>
            </a:pPr>
            <a:endParaRPr lang="en-US" sz="2400" b="1" dirty="0">
              <a:cs typeface="Times New Roman" panose="02020603050405020304" pitchFamily="18" charset="0"/>
            </a:endParaRPr>
          </a:p>
          <a:p>
            <a:pPr algn="just"/>
            <a:r>
              <a:rPr lang="en-US" sz="2400" b="0" i="0" dirty="0">
                <a:solidFill>
                  <a:srgbClr val="202122"/>
                </a:solidFill>
                <a:effectLst/>
                <a:latin typeface="Arial" panose="020B0604020202020204" pitchFamily="34" charset="0"/>
              </a:rPr>
              <a:t>.</a:t>
            </a:r>
            <a:endParaRPr lang="en-US" sz="2400" dirty="0">
              <a:cs typeface="Times New Roman" panose="02020603050405020304" pitchFamily="18" charset="0"/>
            </a:endParaRPr>
          </a:p>
        </p:txBody>
      </p:sp>
      <p:sp>
        <p:nvSpPr>
          <p:cNvPr id="2" name="Rectangle 1">
            <a:extLst>
              <a:ext uri="{FF2B5EF4-FFF2-40B4-BE49-F238E27FC236}">
                <a16:creationId xmlns:a16="http://schemas.microsoft.com/office/drawing/2014/main" id="{9C5E9912-4879-6785-5D3F-C5CB077B5C8C}"/>
              </a:ext>
            </a:extLst>
          </p:cNvPr>
          <p:cNvSpPr/>
          <p:nvPr/>
        </p:nvSpPr>
        <p:spPr>
          <a:xfrm>
            <a:off x="371880" y="357915"/>
            <a:ext cx="7999758" cy="830997"/>
          </a:xfrm>
          <a:prstGeom prst="rect">
            <a:avLst/>
          </a:prstGeom>
        </p:spPr>
        <p:txBody>
          <a:bodyPr wrap="square">
            <a:spAutoFit/>
          </a:bodyPr>
          <a:lstStyle/>
          <a:p>
            <a:r>
              <a:rPr lang="en-IN" sz="2400" b="1" dirty="0">
                <a:solidFill>
                  <a:schemeClr val="accent1">
                    <a:lumMod val="50000"/>
                  </a:schemeClr>
                </a:solidFill>
              </a:rPr>
              <a:t>Graph Database</a:t>
            </a:r>
          </a:p>
          <a:p>
            <a:r>
              <a:rPr lang="en-IN" sz="2400" b="1" dirty="0">
                <a:solidFill>
                  <a:schemeClr val="accent2">
                    <a:lumMod val="75000"/>
                  </a:schemeClr>
                </a:solidFill>
              </a:rPr>
              <a:t>Graph Database models</a:t>
            </a:r>
          </a:p>
        </p:txBody>
      </p:sp>
      <p:pic>
        <p:nvPicPr>
          <p:cNvPr id="4" name="Google Shape;65;g2743e433a66_0_18">
            <a:extLst>
              <a:ext uri="{FF2B5EF4-FFF2-40B4-BE49-F238E27FC236}">
                <a16:creationId xmlns:a16="http://schemas.microsoft.com/office/drawing/2014/main" id="{CC44EBE4-5534-8A47-49C8-4A670184C81B}"/>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7A7EFA9-081E-CA90-C09B-6E4510F5F985}"/>
                  </a:ext>
                </a:extLst>
              </p14:cNvPr>
              <p14:cNvContentPartPr/>
              <p14:nvPr/>
            </p14:nvContentPartPr>
            <p14:xfrm>
              <a:off x="933480" y="1608120"/>
              <a:ext cx="5190480" cy="1536120"/>
            </p14:xfrm>
          </p:contentPart>
        </mc:Choice>
        <mc:Fallback xmlns="">
          <p:pic>
            <p:nvPicPr>
              <p:cNvPr id="5" name="Ink 4">
                <a:extLst>
                  <a:ext uri="{FF2B5EF4-FFF2-40B4-BE49-F238E27FC236}">
                    <a16:creationId xmlns:a16="http://schemas.microsoft.com/office/drawing/2014/main" id="{87A7EFA9-081E-CA90-C09B-6E4510F5F985}"/>
                  </a:ext>
                </a:extLst>
              </p:cNvPr>
              <p:cNvPicPr/>
              <p:nvPr/>
            </p:nvPicPr>
            <p:blipFill>
              <a:blip r:embed="rId4"/>
              <a:stretch>
                <a:fillRect/>
              </a:stretch>
            </p:blipFill>
            <p:spPr>
              <a:xfrm>
                <a:off x="924120" y="1598760"/>
                <a:ext cx="5209200" cy="1554840"/>
              </a:xfrm>
              <a:prstGeom prst="rect">
                <a:avLst/>
              </a:prstGeom>
            </p:spPr>
          </p:pic>
        </mc:Fallback>
      </mc:AlternateContent>
    </p:spTree>
    <p:extLst>
      <p:ext uri="{BB962C8B-B14F-4D97-AF65-F5344CB8AC3E}">
        <p14:creationId xmlns:p14="http://schemas.microsoft.com/office/powerpoint/2010/main" val="269185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19397E-35F6-2462-4DAF-0C0FE9A8B9FC}"/>
              </a:ext>
            </a:extLst>
          </p:cNvPr>
          <p:cNvSpPr txBox="1"/>
          <p:nvPr/>
        </p:nvSpPr>
        <p:spPr>
          <a:xfrm>
            <a:off x="114300" y="1065010"/>
            <a:ext cx="4569460" cy="3785652"/>
          </a:xfrm>
          <a:prstGeom prst="rect">
            <a:avLst/>
          </a:prstGeom>
          <a:noFill/>
        </p:spPr>
        <p:txBody>
          <a:bodyPr wrap="square">
            <a:spAutoFit/>
          </a:bodyPr>
          <a:lstStyle/>
          <a:p>
            <a:pPr marL="285750" indent="-285750" algn="just">
              <a:buFont typeface="Arial" panose="020B0604020202020204" pitchFamily="34" charset="0"/>
              <a:buChar char="•"/>
            </a:pPr>
            <a:endParaRPr lang="en-US" sz="2400" b="1" dirty="0">
              <a:cs typeface="Times New Roman" panose="02020603050405020304" pitchFamily="18" charset="0"/>
            </a:endParaRPr>
          </a:p>
          <a:p>
            <a:pPr marL="342900" indent="-342900" algn="just">
              <a:buFont typeface="Arial" panose="020B0604020202020204" pitchFamily="34" charset="0"/>
              <a:buChar char="•"/>
            </a:pPr>
            <a:r>
              <a:rPr lang="en-US" sz="2400" b="0" i="0" dirty="0">
                <a:solidFill>
                  <a:srgbClr val="202122"/>
                </a:solidFill>
                <a:effectLst/>
              </a:rPr>
              <a:t>The </a:t>
            </a:r>
            <a:r>
              <a:rPr lang="en-US" sz="2400" b="1" i="0" dirty="0">
                <a:solidFill>
                  <a:srgbClr val="202122"/>
                </a:solidFill>
                <a:effectLst/>
              </a:rPr>
              <a:t>Resource Description Framework</a:t>
            </a:r>
            <a:r>
              <a:rPr lang="en-US" sz="2400" b="0" i="0" dirty="0">
                <a:solidFill>
                  <a:srgbClr val="202122"/>
                </a:solidFill>
                <a:effectLst/>
              </a:rPr>
              <a:t> (</a:t>
            </a:r>
            <a:r>
              <a:rPr lang="en-US" sz="2400" b="1" i="0" dirty="0">
                <a:solidFill>
                  <a:srgbClr val="202122"/>
                </a:solidFill>
                <a:effectLst/>
              </a:rPr>
              <a:t>RDF</a:t>
            </a:r>
            <a:r>
              <a:rPr lang="en-US" sz="2400" b="0" i="0" dirty="0">
                <a:solidFill>
                  <a:srgbClr val="202122"/>
                </a:solidFill>
                <a:effectLst/>
              </a:rPr>
              <a:t>) is a </a:t>
            </a:r>
            <a:r>
              <a:rPr lang="en-US" sz="2400" b="0" i="0" u="none" strike="noStrike" dirty="0">
                <a:solidFill>
                  <a:srgbClr val="3366CC"/>
                </a:solidFill>
                <a:effectLst/>
                <a:hlinkClick r:id="rId2" tooltip="World Wide Web Consortium"/>
              </a:rPr>
              <a:t>World Wide Web Consortium</a:t>
            </a:r>
            <a:r>
              <a:rPr lang="en-US" sz="2400" b="0" i="0" dirty="0">
                <a:solidFill>
                  <a:srgbClr val="202122"/>
                </a:solidFill>
                <a:effectLst/>
              </a:rPr>
              <a:t> (W3C) standard originally designed as a data model for metadata. </a:t>
            </a:r>
          </a:p>
          <a:p>
            <a:pPr marL="342900" indent="-342900" algn="just">
              <a:buFont typeface="Arial" panose="020B0604020202020204" pitchFamily="34" charset="0"/>
              <a:buChar char="•"/>
            </a:pPr>
            <a:endParaRPr lang="en-US" sz="2400" b="0" i="0" dirty="0">
              <a:solidFill>
                <a:srgbClr val="202122"/>
              </a:solidFill>
              <a:effectLst/>
            </a:endParaRPr>
          </a:p>
          <a:p>
            <a:pPr marL="342900" indent="-342900" algn="just">
              <a:buFont typeface="Arial" panose="020B0604020202020204" pitchFamily="34" charset="0"/>
              <a:buChar char="•"/>
            </a:pPr>
            <a:r>
              <a:rPr lang="en-US" sz="2400" b="0" i="0" dirty="0">
                <a:solidFill>
                  <a:srgbClr val="202122"/>
                </a:solidFill>
                <a:effectLst/>
              </a:rPr>
              <a:t>RDF is a directed graph composed of triple statements. </a:t>
            </a:r>
          </a:p>
          <a:p>
            <a:pPr marL="342900" indent="-342900" algn="just">
              <a:buFont typeface="Arial" panose="020B0604020202020204" pitchFamily="34" charset="0"/>
              <a:buChar char="•"/>
            </a:pPr>
            <a:endParaRPr lang="en-US" sz="2400" dirty="0">
              <a:solidFill>
                <a:srgbClr val="202122"/>
              </a:solidFill>
            </a:endParaRPr>
          </a:p>
        </p:txBody>
      </p:sp>
      <p:sp>
        <p:nvSpPr>
          <p:cNvPr id="2" name="Rectangle 1">
            <a:extLst>
              <a:ext uri="{FF2B5EF4-FFF2-40B4-BE49-F238E27FC236}">
                <a16:creationId xmlns:a16="http://schemas.microsoft.com/office/drawing/2014/main" id="{9C5E9912-4879-6785-5D3F-C5CB077B5C8C}"/>
              </a:ext>
            </a:extLst>
          </p:cNvPr>
          <p:cNvSpPr/>
          <p:nvPr/>
        </p:nvSpPr>
        <p:spPr>
          <a:xfrm>
            <a:off x="287020" y="445785"/>
            <a:ext cx="7999758" cy="830997"/>
          </a:xfrm>
          <a:prstGeom prst="rect">
            <a:avLst/>
          </a:prstGeom>
        </p:spPr>
        <p:txBody>
          <a:bodyPr wrap="square">
            <a:spAutoFit/>
          </a:bodyPr>
          <a:lstStyle/>
          <a:p>
            <a:r>
              <a:rPr lang="en-IN" sz="2400" b="1" dirty="0">
                <a:solidFill>
                  <a:schemeClr val="accent1">
                    <a:lumMod val="50000"/>
                  </a:schemeClr>
                </a:solidFill>
              </a:rPr>
              <a:t>Graph Database</a:t>
            </a:r>
          </a:p>
          <a:p>
            <a:r>
              <a:rPr lang="en-IN" sz="2400" b="1" dirty="0">
                <a:solidFill>
                  <a:schemeClr val="accent2">
                    <a:lumMod val="75000"/>
                  </a:schemeClr>
                </a:solidFill>
              </a:rPr>
              <a:t>Graph Database models</a:t>
            </a:r>
          </a:p>
        </p:txBody>
      </p:sp>
      <p:pic>
        <p:nvPicPr>
          <p:cNvPr id="4" name="Google Shape;65;g2743e433a66_0_18">
            <a:extLst>
              <a:ext uri="{FF2B5EF4-FFF2-40B4-BE49-F238E27FC236}">
                <a16:creationId xmlns:a16="http://schemas.microsoft.com/office/drawing/2014/main" id="{CC44EBE4-5534-8A47-49C8-4A670184C81B}"/>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p:pic>
        <p:nvPicPr>
          <p:cNvPr id="10" name="Picture 9">
            <a:extLst>
              <a:ext uri="{FF2B5EF4-FFF2-40B4-BE49-F238E27FC236}">
                <a16:creationId xmlns:a16="http://schemas.microsoft.com/office/drawing/2014/main" id="{2F7215B6-66A4-041F-36D0-3C4C4B44741A}"/>
              </a:ext>
            </a:extLst>
          </p:cNvPr>
          <p:cNvPicPr>
            <a:picLocks noChangeAspect="1"/>
          </p:cNvPicPr>
          <p:nvPr/>
        </p:nvPicPr>
        <p:blipFill>
          <a:blip r:embed="rId4"/>
          <a:stretch>
            <a:fillRect/>
          </a:stretch>
        </p:blipFill>
        <p:spPr>
          <a:xfrm>
            <a:off x="5279212" y="1372816"/>
            <a:ext cx="5308873" cy="1041454"/>
          </a:xfrm>
          <a:prstGeom prst="rect">
            <a:avLst/>
          </a:prstGeom>
        </p:spPr>
      </p:pic>
      <p:pic>
        <p:nvPicPr>
          <p:cNvPr id="13" name="Picture 12">
            <a:extLst>
              <a:ext uri="{FF2B5EF4-FFF2-40B4-BE49-F238E27FC236}">
                <a16:creationId xmlns:a16="http://schemas.microsoft.com/office/drawing/2014/main" id="{D82FEDDB-F09B-6C7B-344E-704988CB1903}"/>
              </a:ext>
            </a:extLst>
          </p:cNvPr>
          <p:cNvPicPr>
            <a:picLocks noChangeAspect="1"/>
          </p:cNvPicPr>
          <p:nvPr/>
        </p:nvPicPr>
        <p:blipFill>
          <a:blip r:embed="rId5"/>
          <a:stretch>
            <a:fillRect/>
          </a:stretch>
        </p:blipFill>
        <p:spPr>
          <a:xfrm>
            <a:off x="4879868" y="3087897"/>
            <a:ext cx="6813819" cy="3324318"/>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85BBD9E0-03BD-CD02-39AE-8C65C6BE54AB}"/>
                  </a:ext>
                </a:extLst>
              </p14:cNvPr>
              <p14:cNvContentPartPr/>
              <p14:nvPr/>
            </p14:nvContentPartPr>
            <p14:xfrm>
              <a:off x="1429920" y="1179360"/>
              <a:ext cx="8669520" cy="4667400"/>
            </p14:xfrm>
          </p:contentPart>
        </mc:Choice>
        <mc:Fallback xmlns="">
          <p:pic>
            <p:nvPicPr>
              <p:cNvPr id="14" name="Ink 13">
                <a:extLst>
                  <a:ext uri="{FF2B5EF4-FFF2-40B4-BE49-F238E27FC236}">
                    <a16:creationId xmlns:a16="http://schemas.microsoft.com/office/drawing/2014/main" id="{85BBD9E0-03BD-CD02-39AE-8C65C6BE54AB}"/>
                  </a:ext>
                </a:extLst>
              </p:cNvPr>
              <p:cNvPicPr/>
              <p:nvPr/>
            </p:nvPicPr>
            <p:blipFill>
              <a:blip r:embed="rId7"/>
              <a:stretch>
                <a:fillRect/>
              </a:stretch>
            </p:blipFill>
            <p:spPr>
              <a:xfrm>
                <a:off x="1420560" y="1170000"/>
                <a:ext cx="8688240" cy="4686120"/>
              </a:xfrm>
              <a:prstGeom prst="rect">
                <a:avLst/>
              </a:prstGeom>
            </p:spPr>
          </p:pic>
        </mc:Fallback>
      </mc:AlternateContent>
    </p:spTree>
    <p:extLst>
      <p:ext uri="{BB962C8B-B14F-4D97-AF65-F5344CB8AC3E}">
        <p14:creationId xmlns:p14="http://schemas.microsoft.com/office/powerpoint/2010/main" val="67340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19397E-35F6-2462-4DAF-0C0FE9A8B9FC}"/>
              </a:ext>
            </a:extLst>
          </p:cNvPr>
          <p:cNvSpPr txBox="1"/>
          <p:nvPr/>
        </p:nvSpPr>
        <p:spPr>
          <a:xfrm>
            <a:off x="185420" y="1033906"/>
            <a:ext cx="5808980" cy="6001643"/>
          </a:xfrm>
          <a:prstGeom prst="rect">
            <a:avLst/>
          </a:prstGeom>
          <a:noFill/>
        </p:spPr>
        <p:txBody>
          <a:bodyPr wrap="square">
            <a:spAutoFit/>
          </a:bodyPr>
          <a:lstStyle/>
          <a:p>
            <a:pPr marL="285750" indent="-285750" algn="just">
              <a:buFont typeface="Arial" panose="020B0604020202020204" pitchFamily="34" charset="0"/>
              <a:buChar char="•"/>
            </a:pPr>
            <a:endParaRPr lang="en-US" sz="2400" b="1" dirty="0">
              <a:cs typeface="Times New Roman" panose="02020603050405020304" pitchFamily="18" charset="0"/>
            </a:endParaRPr>
          </a:p>
          <a:p>
            <a:pPr marL="342900" indent="-342900" algn="just">
              <a:buFont typeface="Arial" panose="020B0604020202020204" pitchFamily="34" charset="0"/>
              <a:buChar char="•"/>
            </a:pPr>
            <a:r>
              <a:rPr lang="en-US" sz="2400" b="0" i="0" dirty="0">
                <a:solidFill>
                  <a:srgbClr val="202122"/>
                </a:solidFill>
                <a:effectLst/>
              </a:rPr>
              <a:t>An RDF graph statement is represented by: </a:t>
            </a:r>
          </a:p>
          <a:p>
            <a:pPr marL="800100" lvl="1" indent="-342900" algn="just">
              <a:buFont typeface="Arial" panose="020B0604020202020204" pitchFamily="34" charset="0"/>
              <a:buChar char="•"/>
            </a:pPr>
            <a:r>
              <a:rPr lang="en-US" sz="2400" b="0" i="0" dirty="0">
                <a:solidFill>
                  <a:srgbClr val="202122"/>
                </a:solidFill>
                <a:effectLst/>
              </a:rPr>
              <a:t>1) a node for the subject, </a:t>
            </a:r>
          </a:p>
          <a:p>
            <a:pPr marL="800100" lvl="1" indent="-342900" algn="just">
              <a:buFont typeface="Arial" panose="020B0604020202020204" pitchFamily="34" charset="0"/>
              <a:buChar char="•"/>
            </a:pPr>
            <a:r>
              <a:rPr lang="en-US" sz="2400" b="0" i="0" dirty="0">
                <a:solidFill>
                  <a:srgbClr val="202122"/>
                </a:solidFill>
                <a:effectLst/>
              </a:rPr>
              <a:t>2) an arc that goes from a subject to an object for the predicate, and </a:t>
            </a:r>
          </a:p>
          <a:p>
            <a:pPr marL="800100" lvl="1" indent="-342900" algn="just">
              <a:buFont typeface="Arial" panose="020B0604020202020204" pitchFamily="34" charset="0"/>
              <a:buChar char="•"/>
            </a:pPr>
            <a:r>
              <a:rPr lang="en-US" sz="2400" b="0" i="0" dirty="0">
                <a:solidFill>
                  <a:srgbClr val="202122"/>
                </a:solidFill>
                <a:effectLst/>
              </a:rPr>
              <a:t>3) a node for the object. Each of the three parts of the statement can be identified by a </a:t>
            </a:r>
            <a:r>
              <a:rPr lang="en-US" sz="2400" b="0" i="0" u="none" strike="noStrike" dirty="0">
                <a:solidFill>
                  <a:srgbClr val="3366CC"/>
                </a:solidFill>
                <a:effectLst/>
                <a:hlinkClick r:id="rId2" tooltip="Uniform resource identifier"/>
              </a:rPr>
              <a:t>uniform resource identifier</a:t>
            </a:r>
            <a:r>
              <a:rPr lang="en-US" sz="2400" b="0" i="0" dirty="0">
                <a:solidFill>
                  <a:srgbClr val="202122"/>
                </a:solidFill>
                <a:effectLst/>
              </a:rPr>
              <a:t> (URI). </a:t>
            </a:r>
          </a:p>
          <a:p>
            <a:pPr marL="342900" indent="-342900" algn="just">
              <a:buFont typeface="Arial" panose="020B0604020202020204" pitchFamily="34" charset="0"/>
              <a:buChar char="•"/>
            </a:pPr>
            <a:r>
              <a:rPr lang="en-US" sz="2400" b="0" i="0" dirty="0">
                <a:solidFill>
                  <a:srgbClr val="202122"/>
                </a:solidFill>
                <a:effectLst/>
              </a:rPr>
              <a:t>An object can also be a literal value. This simple, flexible data model has a lot of </a:t>
            </a:r>
            <a:r>
              <a:rPr lang="en-US" sz="2400" b="0" i="0" u="none" strike="noStrike" dirty="0">
                <a:solidFill>
                  <a:srgbClr val="3366CC"/>
                </a:solidFill>
                <a:effectLst/>
                <a:hlinkClick r:id="rId3" tooltip="Expressive power"/>
              </a:rPr>
              <a:t>expressive power</a:t>
            </a:r>
            <a:r>
              <a:rPr lang="en-US" sz="2400" b="0" i="0" dirty="0">
                <a:solidFill>
                  <a:srgbClr val="202122"/>
                </a:solidFill>
                <a:effectLst/>
              </a:rPr>
              <a:t> to represent complex situations, relationships, and other things of interest, while also being appropriately abstract.</a:t>
            </a:r>
            <a:endParaRPr lang="en-US" sz="2400" dirty="0">
              <a:cs typeface="Times New Roman" panose="02020603050405020304" pitchFamily="18" charset="0"/>
            </a:endParaRPr>
          </a:p>
        </p:txBody>
      </p:sp>
      <p:sp>
        <p:nvSpPr>
          <p:cNvPr id="2" name="Rectangle 1">
            <a:extLst>
              <a:ext uri="{FF2B5EF4-FFF2-40B4-BE49-F238E27FC236}">
                <a16:creationId xmlns:a16="http://schemas.microsoft.com/office/drawing/2014/main" id="{9C5E9912-4879-6785-5D3F-C5CB077B5C8C}"/>
              </a:ext>
            </a:extLst>
          </p:cNvPr>
          <p:cNvSpPr/>
          <p:nvPr/>
        </p:nvSpPr>
        <p:spPr>
          <a:xfrm>
            <a:off x="287020" y="445785"/>
            <a:ext cx="7999758" cy="830997"/>
          </a:xfrm>
          <a:prstGeom prst="rect">
            <a:avLst/>
          </a:prstGeom>
        </p:spPr>
        <p:txBody>
          <a:bodyPr wrap="square">
            <a:spAutoFit/>
          </a:bodyPr>
          <a:lstStyle/>
          <a:p>
            <a:r>
              <a:rPr lang="en-IN" sz="2400" b="1" dirty="0">
                <a:solidFill>
                  <a:schemeClr val="accent1">
                    <a:lumMod val="50000"/>
                  </a:schemeClr>
                </a:solidFill>
              </a:rPr>
              <a:t>Graph Database</a:t>
            </a:r>
          </a:p>
          <a:p>
            <a:r>
              <a:rPr lang="en-IN" sz="2400" b="1" dirty="0">
                <a:solidFill>
                  <a:schemeClr val="accent2">
                    <a:lumMod val="75000"/>
                  </a:schemeClr>
                </a:solidFill>
              </a:rPr>
              <a:t>Graph Database models</a:t>
            </a:r>
          </a:p>
        </p:txBody>
      </p:sp>
      <p:pic>
        <p:nvPicPr>
          <p:cNvPr id="4" name="Google Shape;65;g2743e433a66_0_18">
            <a:extLst>
              <a:ext uri="{FF2B5EF4-FFF2-40B4-BE49-F238E27FC236}">
                <a16:creationId xmlns:a16="http://schemas.microsoft.com/office/drawing/2014/main" id="{CC44EBE4-5534-8A47-49C8-4A670184C81B}"/>
              </a:ext>
            </a:extLst>
          </p:cNvPr>
          <p:cNvPicPr preferRelativeResize="0"/>
          <p:nvPr/>
        </p:nvPicPr>
        <p:blipFill rotWithShape="1">
          <a:blip r:embed="rId4">
            <a:alphaModFix/>
          </a:blip>
          <a:srcRect t="4970"/>
          <a:stretch/>
        </p:blipFill>
        <p:spPr>
          <a:xfrm>
            <a:off x="10882725" y="-5708"/>
            <a:ext cx="1309275" cy="1681775"/>
          </a:xfrm>
          <a:prstGeom prst="rect">
            <a:avLst/>
          </a:prstGeom>
          <a:noFill/>
          <a:ln>
            <a:noFill/>
          </a:ln>
        </p:spPr>
      </p:pic>
      <p:pic>
        <p:nvPicPr>
          <p:cNvPr id="5" name="Picture 4">
            <a:extLst>
              <a:ext uri="{FF2B5EF4-FFF2-40B4-BE49-F238E27FC236}">
                <a16:creationId xmlns:a16="http://schemas.microsoft.com/office/drawing/2014/main" id="{E3DFF825-AEF1-6239-9B45-16B4BCED46F4}"/>
              </a:ext>
            </a:extLst>
          </p:cNvPr>
          <p:cNvPicPr>
            <a:picLocks noChangeAspect="1"/>
          </p:cNvPicPr>
          <p:nvPr/>
        </p:nvPicPr>
        <p:blipFill>
          <a:blip r:embed="rId5"/>
          <a:stretch>
            <a:fillRect/>
          </a:stretch>
        </p:blipFill>
        <p:spPr>
          <a:xfrm>
            <a:off x="6328144" y="1844637"/>
            <a:ext cx="5715294" cy="4400776"/>
          </a:xfrm>
          <a:prstGeom prst="rect">
            <a:avLst/>
          </a:prstGeom>
        </p:spPr>
      </p:pic>
      <p:sp>
        <p:nvSpPr>
          <p:cNvPr id="6" name="TextBox 5">
            <a:extLst>
              <a:ext uri="{FF2B5EF4-FFF2-40B4-BE49-F238E27FC236}">
                <a16:creationId xmlns:a16="http://schemas.microsoft.com/office/drawing/2014/main" id="{CE154320-7371-DA99-914A-FA8940C340C4}"/>
              </a:ext>
            </a:extLst>
          </p:cNvPr>
          <p:cNvSpPr txBox="1"/>
          <p:nvPr/>
        </p:nvSpPr>
        <p:spPr>
          <a:xfrm>
            <a:off x="6188128" y="6070221"/>
            <a:ext cx="6101080" cy="646331"/>
          </a:xfrm>
          <a:prstGeom prst="rect">
            <a:avLst/>
          </a:prstGeom>
          <a:noFill/>
        </p:spPr>
        <p:txBody>
          <a:bodyPr wrap="square">
            <a:spAutoFit/>
          </a:bodyPr>
          <a:lstStyle/>
          <a:p>
            <a:r>
              <a:rPr lang="en-US" dirty="0">
                <a:hlinkClick r:id="rId6"/>
              </a:rPr>
              <a:t>(PDF) Multivariate Prediction for Learning on the Semantic Web (researchgate.net)</a:t>
            </a:r>
            <a:endParaRPr lang="en-IN" dirty="0"/>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A01D018-214B-33F7-E704-3B16060423E8}"/>
                  </a:ext>
                </a:extLst>
              </p14:cNvPr>
              <p14:cNvContentPartPr/>
              <p14:nvPr/>
            </p14:nvContentPartPr>
            <p14:xfrm>
              <a:off x="435240" y="4547880"/>
              <a:ext cx="4361760" cy="641520"/>
            </p14:xfrm>
          </p:contentPart>
        </mc:Choice>
        <mc:Fallback xmlns="">
          <p:pic>
            <p:nvPicPr>
              <p:cNvPr id="7" name="Ink 6">
                <a:extLst>
                  <a:ext uri="{FF2B5EF4-FFF2-40B4-BE49-F238E27FC236}">
                    <a16:creationId xmlns:a16="http://schemas.microsoft.com/office/drawing/2014/main" id="{6A01D018-214B-33F7-E704-3B16060423E8}"/>
                  </a:ext>
                </a:extLst>
              </p:cNvPr>
              <p:cNvPicPr/>
              <p:nvPr/>
            </p:nvPicPr>
            <p:blipFill>
              <a:blip r:embed="rId8"/>
              <a:stretch>
                <a:fillRect/>
              </a:stretch>
            </p:blipFill>
            <p:spPr>
              <a:xfrm>
                <a:off x="425880" y="4538520"/>
                <a:ext cx="4380480" cy="660240"/>
              </a:xfrm>
              <a:prstGeom prst="rect">
                <a:avLst/>
              </a:prstGeom>
            </p:spPr>
          </p:pic>
        </mc:Fallback>
      </mc:AlternateContent>
    </p:spTree>
    <p:extLst>
      <p:ext uri="{BB962C8B-B14F-4D97-AF65-F5344CB8AC3E}">
        <p14:creationId xmlns:p14="http://schemas.microsoft.com/office/powerpoint/2010/main" val="41304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19397E-35F6-2462-4DAF-0C0FE9A8B9FC}"/>
              </a:ext>
            </a:extLst>
          </p:cNvPr>
          <p:cNvSpPr txBox="1"/>
          <p:nvPr/>
        </p:nvSpPr>
        <p:spPr>
          <a:xfrm>
            <a:off x="371880" y="793238"/>
            <a:ext cx="6101080" cy="523220"/>
          </a:xfrm>
          <a:prstGeom prst="rect">
            <a:avLst/>
          </a:prstGeom>
          <a:noFill/>
        </p:spPr>
        <p:txBody>
          <a:bodyPr wrap="square">
            <a:spAutoFit/>
          </a:bodyPr>
          <a:lstStyle/>
          <a:p>
            <a:pPr algn="just"/>
            <a:r>
              <a:rPr lang="en-US" sz="2800" b="1" i="0" u="none" strike="noStrike" baseline="0" dirty="0">
                <a:solidFill>
                  <a:schemeClr val="accent2">
                    <a:lumMod val="75000"/>
                  </a:schemeClr>
                </a:solidFill>
                <a:cs typeface="Times New Roman" panose="02020603050405020304" pitchFamily="18" charset="0"/>
              </a:rPr>
              <a:t>The Labeled Property Graph Model</a:t>
            </a:r>
            <a:endParaRPr lang="en-IN" sz="2800" b="1" dirty="0">
              <a:solidFill>
                <a:schemeClr val="accent2">
                  <a:lumMod val="75000"/>
                </a:schemeClr>
              </a:solidFill>
              <a:cs typeface="Times New Roman" panose="02020603050405020304" pitchFamily="18" charset="0"/>
            </a:endParaRPr>
          </a:p>
        </p:txBody>
      </p:sp>
      <p:sp>
        <p:nvSpPr>
          <p:cNvPr id="14" name="TextBox 13">
            <a:extLst>
              <a:ext uri="{FF2B5EF4-FFF2-40B4-BE49-F238E27FC236}">
                <a16:creationId xmlns:a16="http://schemas.microsoft.com/office/drawing/2014/main" id="{D52BFB72-24A4-C9E4-AB23-60B463356E7B}"/>
              </a:ext>
            </a:extLst>
          </p:cNvPr>
          <p:cNvSpPr txBox="1"/>
          <p:nvPr/>
        </p:nvSpPr>
        <p:spPr>
          <a:xfrm>
            <a:off x="288699" y="1378013"/>
            <a:ext cx="6813141" cy="4524315"/>
          </a:xfrm>
          <a:prstGeom prst="rect">
            <a:avLst/>
          </a:prstGeom>
          <a:noFill/>
        </p:spPr>
        <p:txBody>
          <a:bodyPr wrap="square">
            <a:spAutoFit/>
          </a:bodyPr>
          <a:lstStyle/>
          <a:p>
            <a:pPr algn="just"/>
            <a:r>
              <a:rPr lang="en-US" sz="2400" dirty="0">
                <a:cs typeface="Times New Roman" panose="02020603050405020304" pitchFamily="18" charset="0"/>
              </a:rPr>
              <a:t>Property graphs are </a:t>
            </a:r>
            <a:r>
              <a:rPr lang="en-US" sz="2400" dirty="0">
                <a:solidFill>
                  <a:srgbClr val="FF0000"/>
                </a:solidFill>
                <a:cs typeface="Times New Roman" panose="02020603050405020304" pitchFamily="18" charset="0"/>
              </a:rPr>
              <a:t>much more descriptive </a:t>
            </a:r>
            <a:r>
              <a:rPr lang="en-US" sz="2400" dirty="0">
                <a:cs typeface="Times New Roman" panose="02020603050405020304" pitchFamily="18" charset="0"/>
              </a:rPr>
              <a:t>and each of the elements carries properties, attributed that further determine the entities.</a:t>
            </a:r>
          </a:p>
          <a:p>
            <a:pPr algn="just"/>
            <a:endParaRPr lang="en-US" sz="2400" b="0" i="0" u="none" strike="noStrike" baseline="0" dirty="0">
              <a:cs typeface="Times New Roman" panose="02020603050405020304" pitchFamily="18" charset="0"/>
            </a:endParaRPr>
          </a:p>
          <a:p>
            <a:pPr algn="just"/>
            <a:r>
              <a:rPr lang="en-US" sz="2400" b="0" i="0" u="none" strike="noStrike" baseline="0" dirty="0">
                <a:cs typeface="Times New Roman" panose="02020603050405020304" pitchFamily="18" charset="0"/>
              </a:rPr>
              <a:t>A labeled property graph has the following characteristics:</a:t>
            </a:r>
          </a:p>
          <a:p>
            <a:pPr algn="just"/>
            <a:r>
              <a:rPr lang="en-US" sz="2400" b="0" i="0" u="none" strike="noStrike" baseline="0" dirty="0">
                <a:cs typeface="Times New Roman" panose="02020603050405020304" pitchFamily="18" charset="0"/>
              </a:rPr>
              <a:t>• It contains nodes and relationships.</a:t>
            </a:r>
          </a:p>
          <a:p>
            <a:pPr algn="just"/>
            <a:r>
              <a:rPr lang="en-US" sz="2400" b="0" i="0" u="none" strike="noStrike" baseline="0" dirty="0">
                <a:cs typeface="Times New Roman" panose="02020603050405020304" pitchFamily="18" charset="0"/>
              </a:rPr>
              <a:t>• Nodes contain properties (key-value pairs).</a:t>
            </a:r>
          </a:p>
          <a:p>
            <a:pPr algn="just"/>
            <a:r>
              <a:rPr lang="en-US" sz="2400" b="0" i="0" u="none" strike="noStrike" baseline="0" dirty="0">
                <a:cs typeface="Times New Roman" panose="02020603050405020304" pitchFamily="18" charset="0"/>
              </a:rPr>
              <a:t>• Nodes can be labeled with one or more labels.</a:t>
            </a:r>
          </a:p>
          <a:p>
            <a:pPr algn="just"/>
            <a:r>
              <a:rPr lang="en-US" sz="2400" b="0" i="0" u="none" strike="noStrike" baseline="0" dirty="0">
                <a:cs typeface="Times New Roman" panose="02020603050405020304" pitchFamily="18" charset="0"/>
              </a:rPr>
              <a:t>• Relationships are named and directed, and always have a start and end node.</a:t>
            </a:r>
          </a:p>
          <a:p>
            <a:pPr algn="just"/>
            <a:r>
              <a:rPr lang="en-US" sz="2400" b="0" i="0" u="none" strike="noStrike" baseline="0" dirty="0">
                <a:cs typeface="Times New Roman" panose="02020603050405020304" pitchFamily="18" charset="0"/>
              </a:rPr>
              <a:t>• Relationships can also contain properties.</a:t>
            </a:r>
          </a:p>
        </p:txBody>
      </p:sp>
      <p:sp>
        <p:nvSpPr>
          <p:cNvPr id="2" name="Rectangle 1">
            <a:extLst>
              <a:ext uri="{FF2B5EF4-FFF2-40B4-BE49-F238E27FC236}">
                <a16:creationId xmlns:a16="http://schemas.microsoft.com/office/drawing/2014/main" id="{107B06CC-35B4-65AD-ADE7-A31E69F72EA8}"/>
              </a:ext>
            </a:extLst>
          </p:cNvPr>
          <p:cNvSpPr/>
          <p:nvPr/>
        </p:nvSpPr>
        <p:spPr>
          <a:xfrm>
            <a:off x="371880" y="357915"/>
            <a:ext cx="7999758" cy="584775"/>
          </a:xfrm>
          <a:prstGeom prst="rect">
            <a:avLst/>
          </a:prstGeom>
        </p:spPr>
        <p:txBody>
          <a:bodyPr wrap="square">
            <a:spAutoFit/>
          </a:bodyPr>
          <a:lstStyle/>
          <a:p>
            <a:r>
              <a:rPr lang="en-IN" sz="3200" b="1" dirty="0">
                <a:solidFill>
                  <a:schemeClr val="accent1">
                    <a:lumMod val="50000"/>
                  </a:schemeClr>
                </a:solidFill>
              </a:rPr>
              <a:t>Graph Database</a:t>
            </a:r>
          </a:p>
        </p:txBody>
      </p:sp>
      <p:pic>
        <p:nvPicPr>
          <p:cNvPr id="4" name="Picture 3">
            <a:extLst>
              <a:ext uri="{FF2B5EF4-FFF2-40B4-BE49-F238E27FC236}">
                <a16:creationId xmlns:a16="http://schemas.microsoft.com/office/drawing/2014/main" id="{3CF5C6AF-7E89-C723-AD7C-881BA87F5477}"/>
              </a:ext>
            </a:extLst>
          </p:cNvPr>
          <p:cNvPicPr>
            <a:picLocks noChangeAspect="1"/>
          </p:cNvPicPr>
          <p:nvPr/>
        </p:nvPicPr>
        <p:blipFill>
          <a:blip r:embed="rId2"/>
          <a:stretch>
            <a:fillRect/>
          </a:stretch>
        </p:blipFill>
        <p:spPr>
          <a:xfrm>
            <a:off x="7457440" y="1745369"/>
            <a:ext cx="3815941" cy="4754716"/>
          </a:xfrm>
          <a:prstGeom prst="rect">
            <a:avLst/>
          </a:prstGeom>
        </p:spPr>
      </p:pic>
      <p:pic>
        <p:nvPicPr>
          <p:cNvPr id="5" name="Google Shape;65;g2743e433a66_0_18">
            <a:extLst>
              <a:ext uri="{FF2B5EF4-FFF2-40B4-BE49-F238E27FC236}">
                <a16:creationId xmlns:a16="http://schemas.microsoft.com/office/drawing/2014/main" id="{6951477B-7B5D-6FEB-B5DC-A65813BF2A6A}"/>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C088D55D-60A2-0271-3B24-38FE2D5E15B2}"/>
                  </a:ext>
                </a:extLst>
              </p14:cNvPr>
              <p14:cNvContentPartPr/>
              <p14:nvPr/>
            </p14:nvContentPartPr>
            <p14:xfrm>
              <a:off x="372240" y="1245960"/>
              <a:ext cx="11094840" cy="4834080"/>
            </p14:xfrm>
          </p:contentPart>
        </mc:Choice>
        <mc:Fallback xmlns="">
          <p:pic>
            <p:nvPicPr>
              <p:cNvPr id="7" name="Ink 6">
                <a:extLst>
                  <a:ext uri="{FF2B5EF4-FFF2-40B4-BE49-F238E27FC236}">
                    <a16:creationId xmlns:a16="http://schemas.microsoft.com/office/drawing/2014/main" id="{C088D55D-60A2-0271-3B24-38FE2D5E15B2}"/>
                  </a:ext>
                </a:extLst>
              </p:cNvPr>
              <p:cNvPicPr/>
              <p:nvPr/>
            </p:nvPicPr>
            <p:blipFill>
              <a:blip r:embed="rId5"/>
              <a:stretch>
                <a:fillRect/>
              </a:stretch>
            </p:blipFill>
            <p:spPr>
              <a:xfrm>
                <a:off x="362880" y="1236600"/>
                <a:ext cx="11113560" cy="4852800"/>
              </a:xfrm>
              <a:prstGeom prst="rect">
                <a:avLst/>
              </a:prstGeom>
            </p:spPr>
          </p:pic>
        </mc:Fallback>
      </mc:AlternateContent>
    </p:spTree>
    <p:extLst>
      <p:ext uri="{BB962C8B-B14F-4D97-AF65-F5344CB8AC3E}">
        <p14:creationId xmlns:p14="http://schemas.microsoft.com/office/powerpoint/2010/main" val="48804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19397E-35F6-2462-4DAF-0C0FE9A8B9FC}"/>
              </a:ext>
            </a:extLst>
          </p:cNvPr>
          <p:cNvSpPr txBox="1"/>
          <p:nvPr/>
        </p:nvSpPr>
        <p:spPr>
          <a:xfrm>
            <a:off x="371880" y="793238"/>
            <a:ext cx="6101080" cy="523220"/>
          </a:xfrm>
          <a:prstGeom prst="rect">
            <a:avLst/>
          </a:prstGeom>
          <a:noFill/>
        </p:spPr>
        <p:txBody>
          <a:bodyPr wrap="square">
            <a:spAutoFit/>
          </a:bodyPr>
          <a:lstStyle/>
          <a:p>
            <a:pPr algn="just"/>
            <a:r>
              <a:rPr lang="en-US" sz="2800" b="1" i="0" u="none" strike="noStrike" baseline="0" dirty="0">
                <a:solidFill>
                  <a:schemeClr val="accent2">
                    <a:lumMod val="75000"/>
                  </a:schemeClr>
                </a:solidFill>
                <a:cs typeface="Times New Roman" panose="02020603050405020304" pitchFamily="18" charset="0"/>
              </a:rPr>
              <a:t>The Labeled Property Graph Model</a:t>
            </a:r>
            <a:endParaRPr lang="en-IN" sz="2800" b="1" dirty="0">
              <a:solidFill>
                <a:schemeClr val="accent2">
                  <a:lumMod val="75000"/>
                </a:schemeClr>
              </a:solidFill>
              <a:cs typeface="Times New Roman" panose="02020603050405020304" pitchFamily="18" charset="0"/>
            </a:endParaRPr>
          </a:p>
        </p:txBody>
      </p:sp>
      <p:sp>
        <p:nvSpPr>
          <p:cNvPr id="14" name="TextBox 13">
            <a:extLst>
              <a:ext uri="{FF2B5EF4-FFF2-40B4-BE49-F238E27FC236}">
                <a16:creationId xmlns:a16="http://schemas.microsoft.com/office/drawing/2014/main" id="{D52BFB72-24A4-C9E4-AB23-60B463356E7B}"/>
              </a:ext>
            </a:extLst>
          </p:cNvPr>
          <p:cNvSpPr txBox="1"/>
          <p:nvPr/>
        </p:nvSpPr>
        <p:spPr>
          <a:xfrm>
            <a:off x="288699" y="1378013"/>
            <a:ext cx="5807301" cy="3046988"/>
          </a:xfrm>
          <a:prstGeom prst="rect">
            <a:avLst/>
          </a:prstGeom>
          <a:noFill/>
        </p:spPr>
        <p:txBody>
          <a:bodyPr wrap="square">
            <a:spAutoFit/>
          </a:bodyPr>
          <a:lstStyle/>
          <a:p>
            <a:pPr algn="just"/>
            <a:endParaRPr lang="en-US" sz="2400" b="0" i="0" u="none" strike="noStrike" baseline="0" dirty="0">
              <a:cs typeface="Times New Roman" panose="02020603050405020304" pitchFamily="18" charset="0"/>
            </a:endParaRPr>
          </a:p>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Most people find the property graph model intuitive and easy to understand. </a:t>
            </a:r>
          </a:p>
          <a:p>
            <a:pPr algn="just"/>
            <a:endParaRPr lang="en-US" sz="2400" dirty="0">
              <a:cs typeface="Times New Roman" panose="02020603050405020304" pitchFamily="18" charset="0"/>
            </a:endParaRPr>
          </a:p>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Although simple, it can be used to describe the overwhelming majority of graph use cases in ways that yield useful insights into our data.</a:t>
            </a:r>
            <a:endParaRPr lang="en-IN" sz="2400" dirty="0">
              <a:cs typeface="Times New Roman" panose="02020603050405020304" pitchFamily="18" charset="0"/>
            </a:endParaRPr>
          </a:p>
        </p:txBody>
      </p:sp>
      <p:sp>
        <p:nvSpPr>
          <p:cNvPr id="2" name="Rectangle 1">
            <a:extLst>
              <a:ext uri="{FF2B5EF4-FFF2-40B4-BE49-F238E27FC236}">
                <a16:creationId xmlns:a16="http://schemas.microsoft.com/office/drawing/2014/main" id="{107B06CC-35B4-65AD-ADE7-A31E69F72EA8}"/>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4" name="Picture 3">
            <a:extLst>
              <a:ext uri="{FF2B5EF4-FFF2-40B4-BE49-F238E27FC236}">
                <a16:creationId xmlns:a16="http://schemas.microsoft.com/office/drawing/2014/main" id="{3CF5C6AF-7E89-C723-AD7C-881BA87F5477}"/>
              </a:ext>
            </a:extLst>
          </p:cNvPr>
          <p:cNvPicPr>
            <a:picLocks noChangeAspect="1"/>
          </p:cNvPicPr>
          <p:nvPr/>
        </p:nvPicPr>
        <p:blipFill>
          <a:blip r:embed="rId2"/>
          <a:stretch>
            <a:fillRect/>
          </a:stretch>
        </p:blipFill>
        <p:spPr>
          <a:xfrm>
            <a:off x="6693464" y="1690227"/>
            <a:ext cx="3966055" cy="4941760"/>
          </a:xfrm>
          <a:prstGeom prst="rect">
            <a:avLst/>
          </a:prstGeom>
        </p:spPr>
      </p:pic>
      <p:pic>
        <p:nvPicPr>
          <p:cNvPr id="3" name="Google Shape;65;g2743e433a66_0_18">
            <a:extLst>
              <a:ext uri="{FF2B5EF4-FFF2-40B4-BE49-F238E27FC236}">
                <a16:creationId xmlns:a16="http://schemas.microsoft.com/office/drawing/2014/main" id="{528FB476-E907-99E3-A638-3E8C95805451}"/>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6CE239C-A111-547D-C54A-C03BE3ED7374}"/>
                  </a:ext>
                </a:extLst>
              </p14:cNvPr>
              <p14:cNvContentPartPr/>
              <p14:nvPr/>
            </p14:nvContentPartPr>
            <p14:xfrm>
              <a:off x="1949040" y="2175480"/>
              <a:ext cx="3517560" cy="511560"/>
            </p14:xfrm>
          </p:contentPart>
        </mc:Choice>
        <mc:Fallback xmlns="">
          <p:pic>
            <p:nvPicPr>
              <p:cNvPr id="5" name="Ink 4">
                <a:extLst>
                  <a:ext uri="{FF2B5EF4-FFF2-40B4-BE49-F238E27FC236}">
                    <a16:creationId xmlns:a16="http://schemas.microsoft.com/office/drawing/2014/main" id="{56CE239C-A111-547D-C54A-C03BE3ED7374}"/>
                  </a:ext>
                </a:extLst>
              </p:cNvPr>
              <p:cNvPicPr/>
              <p:nvPr/>
            </p:nvPicPr>
            <p:blipFill>
              <a:blip r:embed="rId5"/>
              <a:stretch>
                <a:fillRect/>
              </a:stretch>
            </p:blipFill>
            <p:spPr>
              <a:xfrm>
                <a:off x="1939680" y="2166120"/>
                <a:ext cx="3536280" cy="530280"/>
              </a:xfrm>
              <a:prstGeom prst="rect">
                <a:avLst/>
              </a:prstGeom>
            </p:spPr>
          </p:pic>
        </mc:Fallback>
      </mc:AlternateContent>
    </p:spTree>
    <p:extLst>
      <p:ext uri="{BB962C8B-B14F-4D97-AF65-F5344CB8AC3E}">
        <p14:creationId xmlns:p14="http://schemas.microsoft.com/office/powerpoint/2010/main" val="2114840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52BFB72-24A4-C9E4-AB23-60B463356E7B}"/>
              </a:ext>
            </a:extLst>
          </p:cNvPr>
          <p:cNvSpPr txBox="1"/>
          <p:nvPr/>
        </p:nvSpPr>
        <p:spPr>
          <a:xfrm>
            <a:off x="503960" y="1590559"/>
            <a:ext cx="6394680" cy="3785652"/>
          </a:xfrm>
          <a:prstGeom prst="rect">
            <a:avLst/>
          </a:prstGeom>
          <a:noFill/>
        </p:spPr>
        <p:txBody>
          <a:bodyPr wrap="square">
            <a:spAutoFit/>
          </a:bodyPr>
          <a:lstStyle/>
          <a:p>
            <a:pPr algn="just"/>
            <a:endParaRPr lang="en-US" sz="2400" b="0" i="0" u="none" strike="noStrike" baseline="0" dirty="0">
              <a:cs typeface="Times New Roman" panose="02020603050405020304" pitchFamily="18" charset="0"/>
            </a:endParaRPr>
          </a:p>
          <a:p>
            <a:pPr algn="just" fontAlgn="base"/>
            <a:r>
              <a:rPr lang="en-US" sz="2400" b="1" i="0" dirty="0">
                <a:solidFill>
                  <a:srgbClr val="273239"/>
                </a:solidFill>
                <a:effectLst/>
              </a:rPr>
              <a:t>Neo4j:</a:t>
            </a:r>
            <a:r>
              <a:rPr lang="en-US" sz="2400" b="0" i="0" dirty="0">
                <a:solidFill>
                  <a:srgbClr val="273239"/>
                </a:solidFill>
                <a:effectLst/>
              </a:rPr>
              <a:t> </a:t>
            </a:r>
          </a:p>
          <a:p>
            <a:pPr marL="342900" indent="-342900" algn="just" fontAlgn="base">
              <a:buFont typeface="Wingdings" panose="05000000000000000000" pitchFamily="2" charset="2"/>
              <a:buChar char="ü"/>
            </a:pPr>
            <a:r>
              <a:rPr lang="en-US" sz="2400" b="0" i="0" dirty="0">
                <a:solidFill>
                  <a:srgbClr val="273239"/>
                </a:solidFill>
                <a:effectLst/>
              </a:rPr>
              <a:t>Neo4j is the most famous DBMS and it is also a NoSQL database system. </a:t>
            </a:r>
          </a:p>
          <a:p>
            <a:pPr marL="342900" indent="-342900" algn="just" fontAlgn="base">
              <a:buFont typeface="Wingdings" panose="05000000000000000000" pitchFamily="2" charset="2"/>
              <a:buChar char="ü"/>
            </a:pPr>
            <a:endParaRPr lang="en-US" sz="2400" b="0" i="0" dirty="0">
              <a:solidFill>
                <a:srgbClr val="273239"/>
              </a:solidFill>
              <a:effectLst/>
            </a:endParaRPr>
          </a:p>
          <a:p>
            <a:pPr marL="342900" indent="-342900" algn="just" fontAlgn="base">
              <a:buFont typeface="Wingdings" panose="05000000000000000000" pitchFamily="2" charset="2"/>
              <a:buChar char="ü"/>
            </a:pPr>
            <a:r>
              <a:rPr lang="en-US" sz="2400" b="0" i="0" dirty="0">
                <a:solidFill>
                  <a:srgbClr val="273239"/>
                </a:solidFill>
                <a:effectLst/>
              </a:rPr>
              <a:t>Neo4j is different from </a:t>
            </a:r>
            <a:r>
              <a:rPr lang="en-US" sz="2400" b="0" i="0" dirty="0" err="1">
                <a:solidFill>
                  <a:srgbClr val="00B0F0"/>
                </a:solidFill>
                <a:effectLst/>
              </a:rPr>
              <a:t>Mysql</a:t>
            </a:r>
            <a:r>
              <a:rPr lang="en-US" sz="2400" b="0" i="0" dirty="0">
                <a:solidFill>
                  <a:srgbClr val="00B0F0"/>
                </a:solidFill>
                <a:effectLst/>
              </a:rPr>
              <a:t> or MongoDB </a:t>
            </a:r>
            <a:r>
              <a:rPr lang="en-US" sz="2400" b="0" i="0" dirty="0">
                <a:solidFill>
                  <a:srgbClr val="273239"/>
                </a:solidFill>
                <a:effectLst/>
              </a:rPr>
              <a:t>it has its own features that’s makes it special compared to other Database Management System. </a:t>
            </a:r>
          </a:p>
          <a:p>
            <a:pPr algn="just" fontAlgn="base"/>
            <a:endParaRPr lang="en-US" sz="2400" b="0" i="0" dirty="0">
              <a:solidFill>
                <a:srgbClr val="273239"/>
              </a:solidFill>
              <a:effectLst/>
            </a:endParaRPr>
          </a:p>
        </p:txBody>
      </p:sp>
      <p:sp>
        <p:nvSpPr>
          <p:cNvPr id="2" name="Rectangle 1">
            <a:extLst>
              <a:ext uri="{FF2B5EF4-FFF2-40B4-BE49-F238E27FC236}">
                <a16:creationId xmlns:a16="http://schemas.microsoft.com/office/drawing/2014/main" id="{107B06CC-35B4-65AD-ADE7-A31E69F72EA8}"/>
              </a:ext>
            </a:extLst>
          </p:cNvPr>
          <p:cNvSpPr/>
          <p:nvPr/>
        </p:nvSpPr>
        <p:spPr>
          <a:xfrm>
            <a:off x="371880" y="429412"/>
            <a:ext cx="7999758" cy="830997"/>
          </a:xfrm>
          <a:prstGeom prst="rect">
            <a:avLst/>
          </a:prstGeom>
        </p:spPr>
        <p:txBody>
          <a:bodyPr wrap="square">
            <a:spAutoFit/>
          </a:bodyPr>
          <a:lstStyle/>
          <a:p>
            <a:r>
              <a:rPr lang="en-IN" sz="2400" b="1" dirty="0">
                <a:solidFill>
                  <a:schemeClr val="accent1">
                    <a:lumMod val="50000"/>
                  </a:schemeClr>
                </a:solidFill>
              </a:rPr>
              <a:t>Graph Database</a:t>
            </a:r>
          </a:p>
          <a:p>
            <a:r>
              <a:rPr lang="en-IN" sz="2400" b="1" dirty="0">
                <a:solidFill>
                  <a:schemeClr val="accent2">
                    <a:lumMod val="75000"/>
                  </a:schemeClr>
                </a:solidFill>
              </a:rPr>
              <a:t>Neo4j</a:t>
            </a:r>
          </a:p>
        </p:txBody>
      </p:sp>
      <p:pic>
        <p:nvPicPr>
          <p:cNvPr id="5" name="Picture 4">
            <a:extLst>
              <a:ext uri="{FF2B5EF4-FFF2-40B4-BE49-F238E27FC236}">
                <a16:creationId xmlns:a16="http://schemas.microsoft.com/office/drawing/2014/main" id="{E60E052C-76FF-5FDB-521C-5776CD2E47A1}"/>
              </a:ext>
            </a:extLst>
          </p:cNvPr>
          <p:cNvPicPr>
            <a:picLocks noChangeAspect="1"/>
          </p:cNvPicPr>
          <p:nvPr/>
        </p:nvPicPr>
        <p:blipFill>
          <a:blip r:embed="rId2"/>
          <a:stretch>
            <a:fillRect/>
          </a:stretch>
        </p:blipFill>
        <p:spPr>
          <a:xfrm rot="19482487">
            <a:off x="8497444" y="2732802"/>
            <a:ext cx="3539324" cy="1902476"/>
          </a:xfrm>
          <a:prstGeom prst="rect">
            <a:avLst/>
          </a:prstGeom>
        </p:spPr>
      </p:pic>
      <p:pic>
        <p:nvPicPr>
          <p:cNvPr id="7" name="Google Shape;65;g2743e433a66_0_18">
            <a:extLst>
              <a:ext uri="{FF2B5EF4-FFF2-40B4-BE49-F238E27FC236}">
                <a16:creationId xmlns:a16="http://schemas.microsoft.com/office/drawing/2014/main" id="{D58DF450-7082-9818-2E64-753B5B2F783C}"/>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C5E53F4-0F7D-A1EF-492A-3733ABE435D6}"/>
                  </a:ext>
                </a:extLst>
              </p14:cNvPr>
              <p14:cNvContentPartPr/>
              <p14:nvPr/>
            </p14:nvContentPartPr>
            <p14:xfrm>
              <a:off x="816480" y="883440"/>
              <a:ext cx="4041360" cy="4084920"/>
            </p14:xfrm>
          </p:contentPart>
        </mc:Choice>
        <mc:Fallback xmlns="">
          <p:pic>
            <p:nvPicPr>
              <p:cNvPr id="9" name="Ink 8">
                <a:extLst>
                  <a:ext uri="{FF2B5EF4-FFF2-40B4-BE49-F238E27FC236}">
                    <a16:creationId xmlns:a16="http://schemas.microsoft.com/office/drawing/2014/main" id="{5C5E53F4-0F7D-A1EF-492A-3733ABE435D6}"/>
                  </a:ext>
                </a:extLst>
              </p:cNvPr>
              <p:cNvPicPr/>
              <p:nvPr/>
            </p:nvPicPr>
            <p:blipFill>
              <a:blip r:embed="rId5"/>
              <a:stretch>
                <a:fillRect/>
              </a:stretch>
            </p:blipFill>
            <p:spPr>
              <a:xfrm>
                <a:off x="807120" y="874080"/>
                <a:ext cx="4060080" cy="4103640"/>
              </a:xfrm>
              <a:prstGeom prst="rect">
                <a:avLst/>
              </a:prstGeom>
            </p:spPr>
          </p:pic>
        </mc:Fallback>
      </mc:AlternateContent>
    </p:spTree>
    <p:extLst>
      <p:ext uri="{BB962C8B-B14F-4D97-AF65-F5344CB8AC3E}">
        <p14:creationId xmlns:p14="http://schemas.microsoft.com/office/powerpoint/2010/main" val="2244987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19397E-35F6-2462-4DAF-0C0FE9A8B9FC}"/>
              </a:ext>
            </a:extLst>
          </p:cNvPr>
          <p:cNvSpPr txBox="1"/>
          <p:nvPr/>
        </p:nvSpPr>
        <p:spPr>
          <a:xfrm>
            <a:off x="453160" y="793238"/>
            <a:ext cx="6101080" cy="523220"/>
          </a:xfrm>
          <a:prstGeom prst="rect">
            <a:avLst/>
          </a:prstGeom>
          <a:noFill/>
        </p:spPr>
        <p:txBody>
          <a:bodyPr wrap="square">
            <a:spAutoFit/>
          </a:bodyPr>
          <a:lstStyle/>
          <a:p>
            <a:pPr algn="just"/>
            <a:r>
              <a:rPr lang="en-US" sz="2800" b="1" i="0" u="none" strike="noStrike" baseline="0" dirty="0">
                <a:solidFill>
                  <a:schemeClr val="accent2">
                    <a:lumMod val="75000"/>
                  </a:schemeClr>
                </a:solidFill>
                <a:cs typeface="Times New Roman" panose="02020603050405020304" pitchFamily="18" charset="0"/>
              </a:rPr>
              <a:t>Graph Databases</a:t>
            </a:r>
            <a:endParaRPr lang="en-IN" sz="2800" b="1" dirty="0">
              <a:solidFill>
                <a:schemeClr val="accent2">
                  <a:lumMod val="75000"/>
                </a:schemeClr>
              </a:solidFill>
              <a:cs typeface="Times New Roman" panose="02020603050405020304" pitchFamily="18" charset="0"/>
            </a:endParaRPr>
          </a:p>
        </p:txBody>
      </p:sp>
      <p:sp>
        <p:nvSpPr>
          <p:cNvPr id="14" name="TextBox 13">
            <a:extLst>
              <a:ext uri="{FF2B5EF4-FFF2-40B4-BE49-F238E27FC236}">
                <a16:creationId xmlns:a16="http://schemas.microsoft.com/office/drawing/2014/main" id="{D52BFB72-24A4-C9E4-AB23-60B463356E7B}"/>
              </a:ext>
            </a:extLst>
          </p:cNvPr>
          <p:cNvSpPr txBox="1"/>
          <p:nvPr/>
        </p:nvSpPr>
        <p:spPr>
          <a:xfrm>
            <a:off x="112699" y="1227818"/>
            <a:ext cx="7999758" cy="4524315"/>
          </a:xfrm>
          <a:prstGeom prst="rect">
            <a:avLst/>
          </a:prstGeom>
          <a:noFill/>
        </p:spPr>
        <p:txBody>
          <a:bodyPr wrap="square">
            <a:spAutoFit/>
          </a:bodyPr>
          <a:lstStyle/>
          <a:p>
            <a:pPr algn="just"/>
            <a:endParaRPr lang="en-US" sz="2400" b="0" i="0" u="none" strike="noStrike" baseline="0" dirty="0">
              <a:cs typeface="Times New Roman" panose="02020603050405020304" pitchFamily="18" charset="0"/>
            </a:endParaRPr>
          </a:p>
          <a:p>
            <a:pPr algn="just" fontAlgn="base"/>
            <a:endParaRPr lang="en-US" sz="2400" b="0" i="0" dirty="0">
              <a:solidFill>
                <a:srgbClr val="273239"/>
              </a:solidFill>
              <a:effectLst/>
            </a:endParaRPr>
          </a:p>
          <a:p>
            <a:pPr algn="just" fontAlgn="base"/>
            <a:r>
              <a:rPr lang="en-US" sz="2400" b="1" i="0" dirty="0">
                <a:solidFill>
                  <a:srgbClr val="273239"/>
                </a:solidFill>
                <a:effectLst/>
              </a:rPr>
              <a:t>Neo4j structure:</a:t>
            </a:r>
            <a:r>
              <a:rPr lang="en-US" sz="2400" b="0" i="0" dirty="0">
                <a:solidFill>
                  <a:srgbClr val="273239"/>
                </a:solidFill>
                <a:effectLst/>
              </a:rPr>
              <a:t> </a:t>
            </a:r>
          </a:p>
          <a:p>
            <a:pPr marL="342900" indent="-342900" algn="just" fontAlgn="base">
              <a:buFont typeface="Wingdings" panose="05000000000000000000" pitchFamily="2" charset="2"/>
              <a:buChar char="ü"/>
            </a:pPr>
            <a:r>
              <a:rPr lang="en-US" sz="2400" b="0" i="0" dirty="0">
                <a:solidFill>
                  <a:srgbClr val="273239"/>
                </a:solidFill>
                <a:effectLst/>
              </a:rPr>
              <a:t>Neo4j stores and present the data in the form of graph and not in tabular format or not in a Json format. </a:t>
            </a:r>
          </a:p>
          <a:p>
            <a:pPr marL="342900" indent="-342900" algn="just" fontAlgn="base">
              <a:buFont typeface="Wingdings" panose="05000000000000000000" pitchFamily="2" charset="2"/>
              <a:buChar char="ü"/>
            </a:pPr>
            <a:endParaRPr lang="en-US" sz="2400" b="0" i="0" dirty="0">
              <a:solidFill>
                <a:srgbClr val="273239"/>
              </a:solidFill>
              <a:effectLst/>
            </a:endParaRPr>
          </a:p>
          <a:p>
            <a:pPr marL="342900" indent="-342900" algn="just" fontAlgn="base">
              <a:buFont typeface="Wingdings" panose="05000000000000000000" pitchFamily="2" charset="2"/>
              <a:buChar char="ü"/>
            </a:pPr>
            <a:r>
              <a:rPr lang="en-US" sz="2400" b="0" i="0" dirty="0">
                <a:solidFill>
                  <a:srgbClr val="273239"/>
                </a:solidFill>
                <a:effectLst/>
              </a:rPr>
              <a:t>Here the </a:t>
            </a:r>
            <a:r>
              <a:rPr lang="en-US" sz="2400" b="0" i="0" dirty="0">
                <a:solidFill>
                  <a:srgbClr val="FF0000"/>
                </a:solidFill>
                <a:effectLst/>
              </a:rPr>
              <a:t>whole data is represented by nodes </a:t>
            </a:r>
            <a:r>
              <a:rPr lang="en-US" sz="2400" b="0" i="0" dirty="0">
                <a:solidFill>
                  <a:srgbClr val="273239"/>
                </a:solidFill>
                <a:effectLst/>
              </a:rPr>
              <a:t>and a relationship can be created between nodes. </a:t>
            </a:r>
          </a:p>
          <a:p>
            <a:pPr marL="342900" indent="-342900" algn="just" fontAlgn="base">
              <a:buFont typeface="Wingdings" panose="05000000000000000000" pitchFamily="2" charset="2"/>
              <a:buChar char="ü"/>
            </a:pPr>
            <a:endParaRPr lang="en-US" sz="2400" b="0" i="0" dirty="0">
              <a:solidFill>
                <a:srgbClr val="273239"/>
              </a:solidFill>
              <a:effectLst/>
            </a:endParaRPr>
          </a:p>
          <a:p>
            <a:pPr marL="342900" indent="-342900" algn="just" fontAlgn="base">
              <a:buFont typeface="Wingdings" panose="05000000000000000000" pitchFamily="2" charset="2"/>
              <a:buChar char="ü"/>
            </a:pPr>
            <a:r>
              <a:rPr lang="en-US" sz="2400" b="0" i="0" dirty="0">
                <a:solidFill>
                  <a:srgbClr val="273239"/>
                </a:solidFill>
                <a:effectLst/>
              </a:rPr>
              <a:t>That means the whole database collection will look like a graph, that’s why it is making it unique from other database management system.</a:t>
            </a:r>
          </a:p>
        </p:txBody>
      </p:sp>
      <p:sp>
        <p:nvSpPr>
          <p:cNvPr id="2" name="Rectangle 1">
            <a:extLst>
              <a:ext uri="{FF2B5EF4-FFF2-40B4-BE49-F238E27FC236}">
                <a16:creationId xmlns:a16="http://schemas.microsoft.com/office/drawing/2014/main" id="{107B06CC-35B4-65AD-ADE7-A31E69F72EA8}"/>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5" name="Picture 4">
            <a:extLst>
              <a:ext uri="{FF2B5EF4-FFF2-40B4-BE49-F238E27FC236}">
                <a16:creationId xmlns:a16="http://schemas.microsoft.com/office/drawing/2014/main" id="{E60E052C-76FF-5FDB-521C-5776CD2E47A1}"/>
              </a:ext>
            </a:extLst>
          </p:cNvPr>
          <p:cNvPicPr>
            <a:picLocks noChangeAspect="1"/>
          </p:cNvPicPr>
          <p:nvPr/>
        </p:nvPicPr>
        <p:blipFill>
          <a:blip r:embed="rId2"/>
          <a:stretch>
            <a:fillRect/>
          </a:stretch>
        </p:blipFill>
        <p:spPr>
          <a:xfrm rot="19482487">
            <a:off x="8729581" y="2884060"/>
            <a:ext cx="3301818" cy="1783723"/>
          </a:xfrm>
          <a:prstGeom prst="rect">
            <a:avLst/>
          </a:prstGeom>
        </p:spPr>
      </p:pic>
      <p:pic>
        <p:nvPicPr>
          <p:cNvPr id="3" name="Google Shape;65;g2743e433a66_0_18">
            <a:extLst>
              <a:ext uri="{FF2B5EF4-FFF2-40B4-BE49-F238E27FC236}">
                <a16:creationId xmlns:a16="http://schemas.microsoft.com/office/drawing/2014/main" id="{ABF0345F-5644-9C25-12F3-F078F2A8FB57}"/>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8D03E93-A3BF-91CF-D384-112B330BABA8}"/>
                  </a:ext>
                </a:extLst>
              </p14:cNvPr>
              <p14:cNvContentPartPr/>
              <p14:nvPr/>
            </p14:nvContentPartPr>
            <p14:xfrm>
              <a:off x="461160" y="3775320"/>
              <a:ext cx="6680880" cy="1657800"/>
            </p14:xfrm>
          </p:contentPart>
        </mc:Choice>
        <mc:Fallback xmlns="">
          <p:pic>
            <p:nvPicPr>
              <p:cNvPr id="4" name="Ink 3">
                <a:extLst>
                  <a:ext uri="{FF2B5EF4-FFF2-40B4-BE49-F238E27FC236}">
                    <a16:creationId xmlns:a16="http://schemas.microsoft.com/office/drawing/2014/main" id="{B8D03E93-A3BF-91CF-D384-112B330BABA8}"/>
                  </a:ext>
                </a:extLst>
              </p:cNvPr>
              <p:cNvPicPr/>
              <p:nvPr/>
            </p:nvPicPr>
            <p:blipFill>
              <a:blip r:embed="rId5"/>
              <a:stretch>
                <a:fillRect/>
              </a:stretch>
            </p:blipFill>
            <p:spPr>
              <a:xfrm>
                <a:off x="451800" y="3765960"/>
                <a:ext cx="6699600" cy="1676520"/>
              </a:xfrm>
              <a:prstGeom prst="rect">
                <a:avLst/>
              </a:prstGeom>
            </p:spPr>
          </p:pic>
        </mc:Fallback>
      </mc:AlternateContent>
    </p:spTree>
    <p:extLst>
      <p:ext uri="{BB962C8B-B14F-4D97-AF65-F5344CB8AC3E}">
        <p14:creationId xmlns:p14="http://schemas.microsoft.com/office/powerpoint/2010/main" val="146072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19397E-35F6-2462-4DAF-0C0FE9A8B9FC}"/>
              </a:ext>
            </a:extLst>
          </p:cNvPr>
          <p:cNvSpPr txBox="1"/>
          <p:nvPr/>
        </p:nvSpPr>
        <p:spPr>
          <a:xfrm>
            <a:off x="371880" y="793238"/>
            <a:ext cx="6101080" cy="523220"/>
          </a:xfrm>
          <a:prstGeom prst="rect">
            <a:avLst/>
          </a:prstGeom>
          <a:noFill/>
        </p:spPr>
        <p:txBody>
          <a:bodyPr wrap="square">
            <a:spAutoFit/>
          </a:bodyPr>
          <a:lstStyle/>
          <a:p>
            <a:pPr algn="just"/>
            <a:r>
              <a:rPr lang="en-US" sz="2800" b="1" i="0" u="none" strike="noStrike" baseline="0" dirty="0">
                <a:solidFill>
                  <a:schemeClr val="accent2">
                    <a:lumMod val="75000"/>
                  </a:schemeClr>
                </a:solidFill>
                <a:cs typeface="Times New Roman" panose="02020603050405020304" pitchFamily="18" charset="0"/>
              </a:rPr>
              <a:t>NoSQL Databases</a:t>
            </a:r>
            <a:endParaRPr lang="en-IN" sz="2800" b="1" dirty="0">
              <a:solidFill>
                <a:schemeClr val="accent2">
                  <a:lumMod val="75000"/>
                </a:schemeClr>
              </a:solidFill>
              <a:cs typeface="Times New Roman" panose="02020603050405020304" pitchFamily="18" charset="0"/>
            </a:endParaRPr>
          </a:p>
        </p:txBody>
      </p:sp>
      <p:sp>
        <p:nvSpPr>
          <p:cNvPr id="14" name="TextBox 13">
            <a:extLst>
              <a:ext uri="{FF2B5EF4-FFF2-40B4-BE49-F238E27FC236}">
                <a16:creationId xmlns:a16="http://schemas.microsoft.com/office/drawing/2014/main" id="{D52BFB72-24A4-C9E4-AB23-60B463356E7B}"/>
              </a:ext>
            </a:extLst>
          </p:cNvPr>
          <p:cNvSpPr txBox="1"/>
          <p:nvPr/>
        </p:nvSpPr>
        <p:spPr>
          <a:xfrm>
            <a:off x="371880" y="1316458"/>
            <a:ext cx="9513800" cy="3046988"/>
          </a:xfrm>
          <a:prstGeom prst="rect">
            <a:avLst/>
          </a:prstGeom>
          <a:noFill/>
        </p:spPr>
        <p:txBody>
          <a:bodyPr wrap="square">
            <a:spAutoFit/>
          </a:bodyPr>
          <a:lstStyle/>
          <a:p>
            <a:pPr algn="just"/>
            <a:endParaRPr lang="en-US" sz="2400" b="0" i="0" u="none" strike="noStrike" baseline="0" dirty="0">
              <a:cs typeface="Times New Roman" panose="02020603050405020304" pitchFamily="18" charset="0"/>
            </a:endParaRPr>
          </a:p>
          <a:p>
            <a:pPr marL="342900" indent="-342900" algn="just" fontAlgn="base">
              <a:buFont typeface="Arial" panose="020B0604020202020204" pitchFamily="34" charset="0"/>
              <a:buChar char="•"/>
            </a:pPr>
            <a:r>
              <a:rPr lang="en-US" sz="2400" b="0" i="0" dirty="0">
                <a:solidFill>
                  <a:srgbClr val="273239"/>
                </a:solidFill>
                <a:effectLst/>
              </a:rPr>
              <a:t>NoSQL is a type of DBMS that is designed to handle and store </a:t>
            </a:r>
            <a:r>
              <a:rPr lang="en-US" sz="2400" b="0" i="0" dirty="0">
                <a:solidFill>
                  <a:schemeClr val="accent5">
                    <a:lumMod val="75000"/>
                  </a:schemeClr>
                </a:solidFill>
                <a:effectLst/>
              </a:rPr>
              <a:t>large volumes of unstructured and semi-structured data. </a:t>
            </a:r>
          </a:p>
          <a:p>
            <a:pPr algn="just" fontAlgn="base"/>
            <a:endParaRPr lang="en-US" sz="2400" dirty="0">
              <a:solidFill>
                <a:srgbClr val="273239"/>
              </a:solidFill>
            </a:endParaRPr>
          </a:p>
          <a:p>
            <a:pPr marL="342900" indent="-342900" algn="just" fontAlgn="base">
              <a:buFont typeface="Arial" panose="020B0604020202020204" pitchFamily="34" charset="0"/>
              <a:buChar char="•"/>
            </a:pPr>
            <a:r>
              <a:rPr lang="en-US" sz="2400" b="0" i="0" dirty="0">
                <a:solidFill>
                  <a:srgbClr val="273239"/>
                </a:solidFill>
                <a:effectLst/>
              </a:rPr>
              <a:t>Unlike traditional relational databases that use tables with pre-defined schemas to store data, NoSQL databases use </a:t>
            </a:r>
            <a:r>
              <a:rPr lang="en-US" sz="2400" b="0" i="0" dirty="0">
                <a:solidFill>
                  <a:srgbClr val="FF0000"/>
                </a:solidFill>
                <a:effectLst/>
              </a:rPr>
              <a:t>flexible data models </a:t>
            </a:r>
            <a:r>
              <a:rPr lang="en-US" sz="2400" b="0" i="0" dirty="0">
                <a:solidFill>
                  <a:srgbClr val="273239"/>
                </a:solidFill>
                <a:effectLst/>
              </a:rPr>
              <a:t>that can adapt to changes in data structures and are capable of </a:t>
            </a:r>
            <a:r>
              <a:rPr lang="en-US" sz="2400" b="0" i="0" dirty="0">
                <a:solidFill>
                  <a:srgbClr val="FF0000"/>
                </a:solidFill>
                <a:effectLst/>
              </a:rPr>
              <a:t>scaling horizontally </a:t>
            </a:r>
            <a:r>
              <a:rPr lang="en-US" sz="2400" b="0" i="0" dirty="0">
                <a:solidFill>
                  <a:srgbClr val="273239"/>
                </a:solidFill>
                <a:effectLst/>
              </a:rPr>
              <a:t>to handle growing amounts of data.</a:t>
            </a:r>
          </a:p>
        </p:txBody>
      </p:sp>
      <p:sp>
        <p:nvSpPr>
          <p:cNvPr id="2" name="Rectangle 1">
            <a:extLst>
              <a:ext uri="{FF2B5EF4-FFF2-40B4-BE49-F238E27FC236}">
                <a16:creationId xmlns:a16="http://schemas.microsoft.com/office/drawing/2014/main" id="{107B06CC-35B4-65AD-ADE7-A31E69F72EA8}"/>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3" name="Google Shape;65;g2743e433a66_0_18">
            <a:extLst>
              <a:ext uri="{FF2B5EF4-FFF2-40B4-BE49-F238E27FC236}">
                <a16:creationId xmlns:a16="http://schemas.microsoft.com/office/drawing/2014/main" id="{700180FE-2BFF-D56A-EFBD-8E5E512E1F34}"/>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113F97A-A75A-4825-D572-B5A41C39BD4D}"/>
                  </a:ext>
                </a:extLst>
              </p14:cNvPr>
              <p14:cNvContentPartPr/>
              <p14:nvPr/>
            </p14:nvContentPartPr>
            <p14:xfrm>
              <a:off x="696240" y="1442880"/>
              <a:ext cx="8991720" cy="3005640"/>
            </p14:xfrm>
          </p:contentPart>
        </mc:Choice>
        <mc:Fallback xmlns="">
          <p:pic>
            <p:nvPicPr>
              <p:cNvPr id="4" name="Ink 3">
                <a:extLst>
                  <a:ext uri="{FF2B5EF4-FFF2-40B4-BE49-F238E27FC236}">
                    <a16:creationId xmlns:a16="http://schemas.microsoft.com/office/drawing/2014/main" id="{2113F97A-A75A-4825-D572-B5A41C39BD4D}"/>
                  </a:ext>
                </a:extLst>
              </p:cNvPr>
              <p:cNvPicPr/>
              <p:nvPr/>
            </p:nvPicPr>
            <p:blipFill>
              <a:blip r:embed="rId4"/>
              <a:stretch>
                <a:fillRect/>
              </a:stretch>
            </p:blipFill>
            <p:spPr>
              <a:xfrm>
                <a:off x="686880" y="1433520"/>
                <a:ext cx="9010440" cy="3024360"/>
              </a:xfrm>
              <a:prstGeom prst="rect">
                <a:avLst/>
              </a:prstGeom>
            </p:spPr>
          </p:pic>
        </mc:Fallback>
      </mc:AlternateContent>
    </p:spTree>
    <p:extLst>
      <p:ext uri="{BB962C8B-B14F-4D97-AF65-F5344CB8AC3E}">
        <p14:creationId xmlns:p14="http://schemas.microsoft.com/office/powerpoint/2010/main" val="15800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65218" y="1004415"/>
            <a:ext cx="8956862" cy="5632311"/>
          </a:xfrm>
          <a:prstGeom prst="rect">
            <a:avLst/>
          </a:prstGeom>
          <a:noFill/>
        </p:spPr>
        <p:txBody>
          <a:bodyPr wrap="square" rtlCol="0">
            <a:spAutoFit/>
          </a:bodyPr>
          <a:lstStyle/>
          <a:p>
            <a:pPr algn="l"/>
            <a:endParaRPr lang="en-US" sz="2400" b="0" i="0" dirty="0">
              <a:effectLst/>
            </a:endParaRPr>
          </a:p>
          <a:p>
            <a:pPr algn="just"/>
            <a:r>
              <a:rPr lang="en-US" sz="2400" b="0" i="0" dirty="0">
                <a:effectLst/>
              </a:rPr>
              <a:t>Following are the advantages of Neo4j.</a:t>
            </a:r>
          </a:p>
          <a:p>
            <a:pPr marL="342900" indent="-342900" algn="just">
              <a:buFont typeface="Arial" panose="020B0604020202020204" pitchFamily="34" charset="0"/>
              <a:buChar char="•"/>
            </a:pPr>
            <a:r>
              <a:rPr lang="en-US" sz="2400" b="1" i="0" dirty="0">
                <a:effectLst/>
              </a:rPr>
              <a:t>Flexible data model</a:t>
            </a:r>
            <a:r>
              <a:rPr lang="en-US" sz="2400" b="0" i="0" dirty="0">
                <a:effectLst/>
              </a:rPr>
              <a:t> </a:t>
            </a:r>
            <a:endParaRPr lang="en-US" sz="2400" dirty="0"/>
          </a:p>
          <a:p>
            <a:pPr marL="800100" lvl="1" indent="-342900" algn="just">
              <a:buFont typeface="Wingdings" panose="05000000000000000000" pitchFamily="2" charset="2"/>
              <a:buChar char="v"/>
            </a:pPr>
            <a:r>
              <a:rPr lang="en-US" sz="2000" b="0" i="0" dirty="0">
                <a:effectLst/>
              </a:rPr>
              <a:t>Neo4j provides a flexible simple and yet powerful data model, which can be easily changed according to the applications and industries.</a:t>
            </a:r>
          </a:p>
          <a:p>
            <a:pPr marL="342900" indent="-342900" algn="just">
              <a:buFont typeface="Arial" panose="020B0604020202020204" pitchFamily="34" charset="0"/>
              <a:buChar char="•"/>
            </a:pPr>
            <a:endParaRPr lang="en-US" sz="2400" b="0" i="0" dirty="0">
              <a:effectLst/>
            </a:endParaRPr>
          </a:p>
          <a:p>
            <a:pPr marL="342900" indent="-342900" algn="just">
              <a:buFont typeface="Arial" panose="020B0604020202020204" pitchFamily="34" charset="0"/>
              <a:buChar char="•"/>
            </a:pPr>
            <a:r>
              <a:rPr lang="en-US" sz="2400" b="1" i="0" dirty="0">
                <a:effectLst/>
              </a:rPr>
              <a:t>Real-time insights</a:t>
            </a:r>
            <a:r>
              <a:rPr lang="en-US" sz="2400" b="0" i="0" dirty="0">
                <a:effectLst/>
              </a:rPr>
              <a:t> </a:t>
            </a:r>
            <a:endParaRPr lang="en-US" sz="2400" dirty="0"/>
          </a:p>
          <a:p>
            <a:pPr marL="800100" lvl="1" indent="-342900" algn="just">
              <a:buFont typeface="Wingdings" panose="05000000000000000000" pitchFamily="2" charset="2"/>
              <a:buChar char="v"/>
            </a:pPr>
            <a:r>
              <a:rPr lang="en-US" sz="2000" b="0" i="0" dirty="0">
                <a:effectLst/>
              </a:rPr>
              <a:t>Neo4j provides results based on real-time data.</a:t>
            </a:r>
          </a:p>
          <a:p>
            <a:pPr marL="342900" indent="-342900" algn="just">
              <a:buFont typeface="Arial" panose="020B0604020202020204" pitchFamily="34" charset="0"/>
              <a:buChar char="•"/>
            </a:pPr>
            <a:endParaRPr lang="en-US" sz="2400" b="0" i="0" dirty="0">
              <a:effectLst/>
            </a:endParaRPr>
          </a:p>
          <a:p>
            <a:pPr marL="342900" indent="-342900" algn="just">
              <a:buFont typeface="Arial" panose="020B0604020202020204" pitchFamily="34" charset="0"/>
              <a:buChar char="•"/>
            </a:pPr>
            <a:r>
              <a:rPr lang="en-US" sz="2400" b="1" i="0" dirty="0">
                <a:effectLst/>
              </a:rPr>
              <a:t>High availability</a:t>
            </a:r>
            <a:r>
              <a:rPr lang="en-US" sz="2400" b="0" i="0" dirty="0">
                <a:effectLst/>
              </a:rPr>
              <a:t>  </a:t>
            </a:r>
          </a:p>
          <a:p>
            <a:pPr marL="800100" lvl="1" indent="-342900" algn="just">
              <a:buFont typeface="Wingdings" panose="05000000000000000000" pitchFamily="2" charset="2"/>
              <a:buChar char="v"/>
            </a:pPr>
            <a:r>
              <a:rPr lang="en-US" sz="2000" b="0" i="0" dirty="0">
                <a:effectLst/>
              </a:rPr>
              <a:t>Neo4j is highly available for large enterprise real-time applications with transactional guarantees.</a:t>
            </a:r>
          </a:p>
          <a:p>
            <a:pPr marL="342900" indent="-342900" algn="just">
              <a:buFont typeface="Arial" panose="020B0604020202020204" pitchFamily="34" charset="0"/>
              <a:buChar char="•"/>
            </a:pPr>
            <a:endParaRPr lang="en-US" sz="2000" b="0" i="0" dirty="0">
              <a:effectLst/>
            </a:endParaRPr>
          </a:p>
          <a:p>
            <a:pPr marL="342900" indent="-342900" algn="just">
              <a:buFont typeface="Arial" panose="020B0604020202020204" pitchFamily="34" charset="0"/>
              <a:buChar char="•"/>
            </a:pPr>
            <a:r>
              <a:rPr lang="en-US" sz="2400" b="1" i="0" dirty="0">
                <a:effectLst/>
              </a:rPr>
              <a:t>Connected and semi structured data</a:t>
            </a:r>
            <a:r>
              <a:rPr lang="en-US" sz="2400" b="0" i="0" dirty="0">
                <a:effectLst/>
              </a:rPr>
              <a:t> </a:t>
            </a:r>
          </a:p>
          <a:p>
            <a:pPr marL="800100" lvl="1" indent="-342900" algn="just">
              <a:buFont typeface="Wingdings" panose="05000000000000000000" pitchFamily="2" charset="2"/>
              <a:buChar char="v"/>
            </a:pPr>
            <a:r>
              <a:rPr lang="en-US" sz="2400" b="0" i="0" dirty="0">
                <a:effectLst/>
              </a:rPr>
              <a:t> </a:t>
            </a:r>
            <a:r>
              <a:rPr lang="en-US" sz="2000" b="0" i="0" dirty="0">
                <a:effectLst/>
              </a:rPr>
              <a:t>Using Neo4j, you can easily represent connected and semi-structured data</a:t>
            </a:r>
            <a:r>
              <a:rPr lang="en-US" sz="2400" b="0" i="0" dirty="0">
                <a:effectLst/>
              </a:rPr>
              <a:t>.</a:t>
            </a:r>
          </a:p>
          <a:p>
            <a:pPr marL="342900" indent="-342900" algn="just">
              <a:buFont typeface="Arial" panose="020B0604020202020204" pitchFamily="34" charset="0"/>
              <a:buChar char="•"/>
            </a:pPr>
            <a:endParaRPr lang="en-IN" sz="2400" dirty="0"/>
          </a:p>
        </p:txBody>
      </p:sp>
      <p:sp>
        <p:nvSpPr>
          <p:cNvPr id="3" name="Rectangle 2">
            <a:extLst>
              <a:ext uri="{FF2B5EF4-FFF2-40B4-BE49-F238E27FC236}">
                <a16:creationId xmlns:a16="http://schemas.microsoft.com/office/drawing/2014/main" id="{11B8E06D-2625-A4D9-0B38-A8D3FBBC3A55}"/>
              </a:ext>
            </a:extLst>
          </p:cNvPr>
          <p:cNvSpPr/>
          <p:nvPr/>
        </p:nvSpPr>
        <p:spPr>
          <a:xfrm>
            <a:off x="371880" y="357915"/>
            <a:ext cx="7999758" cy="1569660"/>
          </a:xfrm>
          <a:prstGeom prst="rect">
            <a:avLst/>
          </a:prstGeom>
        </p:spPr>
        <p:txBody>
          <a:bodyPr wrap="square">
            <a:spAutoFit/>
          </a:bodyPr>
          <a:lstStyle/>
          <a:p>
            <a:r>
              <a:rPr lang="en-IN" sz="3200" b="1" dirty="0">
                <a:solidFill>
                  <a:schemeClr val="accent5">
                    <a:lumMod val="75000"/>
                  </a:schemeClr>
                </a:solidFill>
              </a:rPr>
              <a:t>Graph Database</a:t>
            </a:r>
          </a:p>
          <a:p>
            <a:r>
              <a:rPr lang="en-US" sz="3200" b="0" i="0" dirty="0">
                <a:solidFill>
                  <a:schemeClr val="accent2">
                    <a:lumMod val="75000"/>
                  </a:schemeClr>
                </a:solidFill>
                <a:effectLst/>
              </a:rPr>
              <a:t>Advantages of Neo4j</a:t>
            </a:r>
          </a:p>
          <a:p>
            <a:endParaRPr lang="en-IN" sz="3200" b="1" dirty="0">
              <a:solidFill>
                <a:schemeClr val="accent2">
                  <a:lumMod val="75000"/>
                </a:schemeClr>
              </a:solidFill>
            </a:endParaRPr>
          </a:p>
        </p:txBody>
      </p:sp>
      <p:pic>
        <p:nvPicPr>
          <p:cNvPr id="4" name="Picture 3">
            <a:extLst>
              <a:ext uri="{FF2B5EF4-FFF2-40B4-BE49-F238E27FC236}">
                <a16:creationId xmlns:a16="http://schemas.microsoft.com/office/drawing/2014/main" id="{D843EBA9-480A-BEB8-6D71-D5BC20B3A1D0}"/>
              </a:ext>
            </a:extLst>
          </p:cNvPr>
          <p:cNvPicPr>
            <a:picLocks noChangeAspect="1"/>
          </p:cNvPicPr>
          <p:nvPr/>
        </p:nvPicPr>
        <p:blipFill>
          <a:blip r:embed="rId2"/>
          <a:stretch>
            <a:fillRect/>
          </a:stretch>
        </p:blipFill>
        <p:spPr>
          <a:xfrm rot="2048264">
            <a:off x="8903328" y="2839160"/>
            <a:ext cx="3245725" cy="1744659"/>
          </a:xfrm>
          <a:prstGeom prst="rect">
            <a:avLst/>
          </a:prstGeom>
        </p:spPr>
      </p:pic>
      <p:pic>
        <p:nvPicPr>
          <p:cNvPr id="5" name="Google Shape;65;g2743e433a66_0_18">
            <a:extLst>
              <a:ext uri="{FF2B5EF4-FFF2-40B4-BE49-F238E27FC236}">
                <a16:creationId xmlns:a16="http://schemas.microsoft.com/office/drawing/2014/main" id="{6E912250-E5F3-C745-9834-C973C6C5E726}"/>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378852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65218" y="1004415"/>
            <a:ext cx="8956862" cy="5447645"/>
          </a:xfrm>
          <a:prstGeom prst="rect">
            <a:avLst/>
          </a:prstGeom>
          <a:noFill/>
        </p:spPr>
        <p:txBody>
          <a:bodyPr wrap="square" rtlCol="0">
            <a:spAutoFit/>
          </a:bodyPr>
          <a:lstStyle/>
          <a:p>
            <a:pPr algn="l"/>
            <a:endParaRPr lang="en-US" sz="2400" b="0" i="0" dirty="0">
              <a:effectLst/>
            </a:endParaRPr>
          </a:p>
          <a:p>
            <a:pPr marL="342900" indent="-342900" algn="just">
              <a:buFont typeface="Arial" panose="020B0604020202020204" pitchFamily="34" charset="0"/>
              <a:buChar char="•"/>
            </a:pPr>
            <a:r>
              <a:rPr lang="en-US" sz="2400" b="1" dirty="0"/>
              <a:t>Easy retrieval</a:t>
            </a:r>
            <a:r>
              <a:rPr lang="en-US" sz="2400" dirty="0"/>
              <a:t> </a:t>
            </a:r>
          </a:p>
          <a:p>
            <a:pPr marL="800100" lvl="1" indent="-342900" algn="just">
              <a:buFont typeface="Wingdings" panose="05000000000000000000" pitchFamily="2" charset="2"/>
              <a:buChar char="v"/>
            </a:pPr>
            <a:r>
              <a:rPr lang="en-US" sz="2000" dirty="0"/>
              <a:t>Using Neo4j, you can not only represent but also easily retrieve (traverse/navigate) connected data faster when compared to other databases.</a:t>
            </a:r>
          </a:p>
          <a:p>
            <a:pPr marL="342900" indent="-342900" algn="just">
              <a:buFont typeface="Arial" panose="020B0604020202020204" pitchFamily="34" charset="0"/>
              <a:buChar char="•"/>
            </a:pPr>
            <a:endParaRPr lang="en-US" sz="2400" b="0" i="0" dirty="0">
              <a:effectLst/>
            </a:endParaRPr>
          </a:p>
          <a:p>
            <a:pPr marL="342900" indent="-342900" algn="just">
              <a:buFont typeface="Arial" panose="020B0604020202020204" pitchFamily="34" charset="0"/>
              <a:buChar char="•"/>
            </a:pPr>
            <a:r>
              <a:rPr lang="en-US" sz="2400" b="1" dirty="0"/>
              <a:t>Cypher query language</a:t>
            </a:r>
            <a:endParaRPr lang="en-US" sz="2400" dirty="0"/>
          </a:p>
          <a:p>
            <a:pPr marL="800100" lvl="1" indent="-342900" algn="just">
              <a:buFont typeface="Wingdings" panose="05000000000000000000" pitchFamily="2" charset="2"/>
              <a:buChar char="v"/>
            </a:pPr>
            <a:r>
              <a:rPr lang="en-US" sz="2000" dirty="0"/>
              <a:t>Neo4j provides a declarative query language to represent the graph visually, using an ascii-art syntax. The commands of this language are in human readable format and very easy to learn.</a:t>
            </a:r>
          </a:p>
          <a:p>
            <a:pPr marL="342900" indent="-342900" algn="just">
              <a:buFont typeface="Arial" panose="020B0604020202020204" pitchFamily="34" charset="0"/>
              <a:buChar char="•"/>
            </a:pPr>
            <a:endParaRPr lang="en-US" sz="2400" b="0" i="0" dirty="0">
              <a:effectLst/>
            </a:endParaRPr>
          </a:p>
          <a:p>
            <a:pPr marL="342900" indent="-342900" algn="just">
              <a:buFont typeface="Arial" panose="020B0604020202020204" pitchFamily="34" charset="0"/>
              <a:buChar char="•"/>
            </a:pPr>
            <a:r>
              <a:rPr lang="en-US" sz="2400" b="1" dirty="0"/>
              <a:t>No joins</a:t>
            </a:r>
            <a:r>
              <a:rPr lang="en-US" sz="2400" dirty="0"/>
              <a:t>  </a:t>
            </a:r>
          </a:p>
          <a:p>
            <a:pPr marL="800100" lvl="1" indent="-342900" algn="just">
              <a:buFont typeface="Wingdings" panose="05000000000000000000" pitchFamily="2" charset="2"/>
              <a:buChar char="v"/>
            </a:pPr>
            <a:r>
              <a:rPr lang="en-US" sz="2000" dirty="0"/>
              <a:t>Does NOT require complex joins to retrieve connected/related data as it is very easy to retrieve its adjacent node or relationship details without joins or indexes</a:t>
            </a:r>
            <a:r>
              <a:rPr lang="en-US" sz="2000" dirty="0">
                <a:solidFill>
                  <a:schemeClr val="accent1">
                    <a:lumMod val="75000"/>
                  </a:schemeClr>
                </a:solidFill>
                <a:latin typeface="Arial" panose="020B0604020202020204" pitchFamily="34" charset="0"/>
              </a:rPr>
              <a:t>.</a:t>
            </a:r>
            <a:endParaRPr lang="en-IN" sz="2000" dirty="0">
              <a:solidFill>
                <a:schemeClr val="accent1">
                  <a:lumMod val="75000"/>
                </a:schemeClr>
              </a:solidFill>
            </a:endParaRPr>
          </a:p>
          <a:p>
            <a:pPr marL="342900" indent="-342900" algn="just">
              <a:buFont typeface="Arial" panose="020B0604020202020204" pitchFamily="34" charset="0"/>
              <a:buChar char="•"/>
            </a:pPr>
            <a:endParaRPr lang="en-IN" sz="2400" dirty="0"/>
          </a:p>
        </p:txBody>
      </p:sp>
      <p:sp>
        <p:nvSpPr>
          <p:cNvPr id="3" name="Rectangle 2">
            <a:extLst>
              <a:ext uri="{FF2B5EF4-FFF2-40B4-BE49-F238E27FC236}">
                <a16:creationId xmlns:a16="http://schemas.microsoft.com/office/drawing/2014/main" id="{11B8E06D-2625-A4D9-0B38-A8D3FBBC3A55}"/>
              </a:ext>
            </a:extLst>
          </p:cNvPr>
          <p:cNvSpPr/>
          <p:nvPr/>
        </p:nvSpPr>
        <p:spPr>
          <a:xfrm>
            <a:off x="371880" y="357915"/>
            <a:ext cx="7999758" cy="1569660"/>
          </a:xfrm>
          <a:prstGeom prst="rect">
            <a:avLst/>
          </a:prstGeom>
        </p:spPr>
        <p:txBody>
          <a:bodyPr wrap="square">
            <a:spAutoFit/>
          </a:bodyPr>
          <a:lstStyle/>
          <a:p>
            <a:r>
              <a:rPr lang="en-IN" sz="3200" b="1" dirty="0">
                <a:solidFill>
                  <a:schemeClr val="accent5">
                    <a:lumMod val="75000"/>
                  </a:schemeClr>
                </a:solidFill>
              </a:rPr>
              <a:t>Graph Database</a:t>
            </a:r>
          </a:p>
          <a:p>
            <a:r>
              <a:rPr lang="en-US" sz="3200" b="0" i="0" dirty="0">
                <a:solidFill>
                  <a:schemeClr val="accent2">
                    <a:lumMod val="75000"/>
                  </a:schemeClr>
                </a:solidFill>
                <a:effectLst/>
              </a:rPr>
              <a:t>Advantages of Neo4j</a:t>
            </a:r>
          </a:p>
          <a:p>
            <a:endParaRPr lang="en-IN" sz="3200" b="1" dirty="0">
              <a:solidFill>
                <a:schemeClr val="accent2">
                  <a:lumMod val="75000"/>
                </a:schemeClr>
              </a:solidFill>
            </a:endParaRPr>
          </a:p>
        </p:txBody>
      </p:sp>
      <p:pic>
        <p:nvPicPr>
          <p:cNvPr id="4" name="Picture 3">
            <a:extLst>
              <a:ext uri="{FF2B5EF4-FFF2-40B4-BE49-F238E27FC236}">
                <a16:creationId xmlns:a16="http://schemas.microsoft.com/office/drawing/2014/main" id="{D843EBA9-480A-BEB8-6D71-D5BC20B3A1D0}"/>
              </a:ext>
            </a:extLst>
          </p:cNvPr>
          <p:cNvPicPr>
            <a:picLocks noChangeAspect="1"/>
          </p:cNvPicPr>
          <p:nvPr/>
        </p:nvPicPr>
        <p:blipFill>
          <a:blip r:embed="rId2"/>
          <a:stretch>
            <a:fillRect/>
          </a:stretch>
        </p:blipFill>
        <p:spPr>
          <a:xfrm rot="2048264">
            <a:off x="8903328" y="2839160"/>
            <a:ext cx="3245725" cy="1744659"/>
          </a:xfrm>
          <a:prstGeom prst="rect">
            <a:avLst/>
          </a:prstGeom>
        </p:spPr>
      </p:pic>
      <p:pic>
        <p:nvPicPr>
          <p:cNvPr id="5" name="Google Shape;65;g2743e433a66_0_18">
            <a:extLst>
              <a:ext uri="{FF2B5EF4-FFF2-40B4-BE49-F238E27FC236}">
                <a16:creationId xmlns:a16="http://schemas.microsoft.com/office/drawing/2014/main" id="{7E791462-9294-AD62-0BEE-4F1B8E87AA88}"/>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EDBF97C-266D-FB56-F8A6-FB1E23409F74}"/>
                  </a:ext>
                </a:extLst>
              </p14:cNvPr>
              <p14:cNvContentPartPr/>
              <p14:nvPr/>
            </p14:nvContentPartPr>
            <p14:xfrm>
              <a:off x="848520" y="4059000"/>
              <a:ext cx="6581520" cy="2054880"/>
            </p14:xfrm>
          </p:contentPart>
        </mc:Choice>
        <mc:Fallback xmlns="">
          <p:pic>
            <p:nvPicPr>
              <p:cNvPr id="7" name="Ink 6">
                <a:extLst>
                  <a:ext uri="{FF2B5EF4-FFF2-40B4-BE49-F238E27FC236}">
                    <a16:creationId xmlns:a16="http://schemas.microsoft.com/office/drawing/2014/main" id="{7EDBF97C-266D-FB56-F8A6-FB1E23409F74}"/>
                  </a:ext>
                </a:extLst>
              </p:cNvPr>
              <p:cNvPicPr/>
              <p:nvPr/>
            </p:nvPicPr>
            <p:blipFill>
              <a:blip r:embed="rId5"/>
              <a:stretch>
                <a:fillRect/>
              </a:stretch>
            </p:blipFill>
            <p:spPr>
              <a:xfrm>
                <a:off x="839160" y="4049640"/>
                <a:ext cx="6600240" cy="2073600"/>
              </a:xfrm>
              <a:prstGeom prst="rect">
                <a:avLst/>
              </a:prstGeom>
            </p:spPr>
          </p:pic>
        </mc:Fallback>
      </mc:AlternateContent>
    </p:spTree>
    <p:extLst>
      <p:ext uri="{BB962C8B-B14F-4D97-AF65-F5344CB8AC3E}">
        <p14:creationId xmlns:p14="http://schemas.microsoft.com/office/powerpoint/2010/main" val="370826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g2743e433a66_0_18"/>
          <p:cNvSpPr txBox="1"/>
          <p:nvPr/>
        </p:nvSpPr>
        <p:spPr>
          <a:xfrm>
            <a:off x="534953" y="368860"/>
            <a:ext cx="7398000" cy="81726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br>
              <a:rPr lang="en-US" sz="2400" b="1" dirty="0">
                <a:solidFill>
                  <a:srgbClr val="2E5496"/>
                </a:solidFill>
                <a:latin typeface="Calibri"/>
                <a:ea typeface="Calibri"/>
                <a:cs typeface="Calibri"/>
                <a:sym typeface="Calibri"/>
              </a:rPr>
            </a:br>
            <a:r>
              <a:rPr lang="en-US" sz="2400" b="1" dirty="0">
                <a:solidFill>
                  <a:srgbClr val="C55A11"/>
                </a:solidFill>
                <a:latin typeface="Calibri"/>
                <a:ea typeface="Calibri"/>
                <a:cs typeface="Calibri"/>
                <a:sym typeface="Calibri"/>
              </a:rPr>
              <a:t>Acknowledgement</a:t>
            </a:r>
            <a:endParaRPr sz="2400" b="1" dirty="0">
              <a:solidFill>
                <a:srgbClr val="C55A11"/>
              </a:solidFill>
              <a:latin typeface="Calibri"/>
              <a:ea typeface="Calibri"/>
              <a:cs typeface="Calibri"/>
              <a:sym typeface="Calibri"/>
            </a:endParaRPr>
          </a:p>
        </p:txBody>
      </p:sp>
      <p:sp>
        <p:nvSpPr>
          <p:cNvPr id="64" name="Google Shape;64;g2743e433a66_0_18"/>
          <p:cNvSpPr/>
          <p:nvPr/>
        </p:nvSpPr>
        <p:spPr>
          <a:xfrm>
            <a:off x="87086" y="1257286"/>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5" name="Google Shape;65;g2743e433a66_0_18"/>
          <p:cNvPicPr preferRelativeResize="0"/>
          <p:nvPr/>
        </p:nvPicPr>
        <p:blipFill rotWithShape="1">
          <a:blip r:embed="rId3">
            <a:alphaModFix/>
          </a:blip>
          <a:srcRect t="4970"/>
          <a:stretch/>
        </p:blipFill>
        <p:spPr>
          <a:xfrm>
            <a:off x="10882725" y="0"/>
            <a:ext cx="1309275" cy="1681775"/>
          </a:xfrm>
          <a:prstGeom prst="rect">
            <a:avLst/>
          </a:prstGeom>
          <a:noFill/>
          <a:ln>
            <a:noFill/>
          </a:ln>
        </p:spPr>
      </p:pic>
      <p:sp>
        <p:nvSpPr>
          <p:cNvPr id="66" name="Google Shape;66;g2743e433a66_0_18"/>
          <p:cNvSpPr txBox="1"/>
          <p:nvPr/>
        </p:nvSpPr>
        <p:spPr>
          <a:xfrm>
            <a:off x="642257" y="1894114"/>
            <a:ext cx="8893500" cy="1015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The slides are prepared by Dr. Surabhi Narayan and a lot of inputs are added by Dr. Arti Arya. The sources of the information other than textbook is mentioned wherever used.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157679" y="1097961"/>
            <a:ext cx="7635041" cy="5509200"/>
          </a:xfrm>
          <a:prstGeom prst="rect">
            <a:avLst/>
          </a:prstGeom>
          <a:noFill/>
        </p:spPr>
        <p:txBody>
          <a:bodyPr wrap="square" rtlCol="0">
            <a:spAutoFit/>
          </a:bodyPr>
          <a:lstStyle/>
          <a:p>
            <a:pPr marL="342900" indent="-342900" algn="l">
              <a:buFont typeface="Arial" panose="020B0604020202020204" pitchFamily="34" charset="0"/>
              <a:buChar char="•"/>
            </a:pPr>
            <a:endParaRPr lang="en-US" sz="2400" b="0" i="0" dirty="0">
              <a:solidFill>
                <a:schemeClr val="accent1">
                  <a:lumMod val="75000"/>
                </a:schemeClr>
              </a:solidFill>
              <a:effectLst/>
              <a:latin typeface="Arial" panose="020B0604020202020204" pitchFamily="34" charset="0"/>
            </a:endParaRPr>
          </a:p>
          <a:p>
            <a:pPr marL="342900" indent="-342900" algn="just">
              <a:buFont typeface="Arial" panose="020B0604020202020204" pitchFamily="34" charset="0"/>
              <a:buChar char="•"/>
            </a:pPr>
            <a:r>
              <a:rPr lang="en-US" sz="2400" b="1" i="0" dirty="0">
                <a:effectLst/>
              </a:rPr>
              <a:t>Data model (flexible schema)</a:t>
            </a:r>
            <a:r>
              <a:rPr lang="en-US" sz="2400" b="0" i="0" dirty="0">
                <a:effectLst/>
              </a:rPr>
              <a:t> </a:t>
            </a:r>
            <a:endParaRPr lang="en-US" sz="2400" dirty="0"/>
          </a:p>
          <a:p>
            <a:pPr marL="800100" lvl="1" indent="-342900" algn="just">
              <a:buFont typeface="Wingdings" panose="05000000000000000000" pitchFamily="2" charset="2"/>
              <a:buChar char="q"/>
            </a:pPr>
            <a:r>
              <a:rPr lang="en-US" sz="2000" b="0" i="0" dirty="0">
                <a:effectLst/>
              </a:rPr>
              <a:t>Neo4j follows a data model named </a:t>
            </a:r>
            <a:r>
              <a:rPr lang="en-US" sz="2000" b="0" i="0" dirty="0">
                <a:solidFill>
                  <a:srgbClr val="FF0000"/>
                </a:solidFill>
                <a:effectLst/>
              </a:rPr>
              <a:t>native property graph model.</a:t>
            </a:r>
            <a:r>
              <a:rPr lang="en-US" sz="2000" b="0" i="0" dirty="0">
                <a:effectLst/>
              </a:rPr>
              <a:t> </a:t>
            </a:r>
          </a:p>
          <a:p>
            <a:pPr marL="800100" lvl="1" indent="-342900" algn="just">
              <a:buFont typeface="Wingdings" panose="05000000000000000000" pitchFamily="2" charset="2"/>
              <a:buChar char="q"/>
            </a:pPr>
            <a:r>
              <a:rPr lang="en-US" sz="2000" b="0" i="0" dirty="0">
                <a:effectLst/>
              </a:rPr>
              <a:t>Here, the graph contains nodes (entities) and these nodes are connected with each other (depicted by relationships). </a:t>
            </a:r>
          </a:p>
          <a:p>
            <a:pPr marL="800100" lvl="1" indent="-342900" algn="just">
              <a:buFont typeface="Wingdings" panose="05000000000000000000" pitchFamily="2" charset="2"/>
              <a:buChar char="q"/>
            </a:pPr>
            <a:r>
              <a:rPr lang="en-US" sz="2000" b="0" i="0" dirty="0">
                <a:effectLst/>
              </a:rPr>
              <a:t>Nodes and relationships store data in </a:t>
            </a:r>
            <a:r>
              <a:rPr lang="en-US" sz="2000" b="0" i="0" dirty="0">
                <a:solidFill>
                  <a:srgbClr val="FF0000"/>
                </a:solidFill>
                <a:effectLst/>
              </a:rPr>
              <a:t>key-value pairs</a:t>
            </a:r>
            <a:r>
              <a:rPr lang="en-US" sz="2000" b="0" i="0" dirty="0">
                <a:effectLst/>
              </a:rPr>
              <a:t> known </a:t>
            </a:r>
            <a:r>
              <a:rPr lang="en-US" sz="2000" b="0" i="0" dirty="0">
                <a:solidFill>
                  <a:srgbClr val="FF0000"/>
                </a:solidFill>
                <a:effectLst/>
              </a:rPr>
              <a:t>as properties.</a:t>
            </a:r>
          </a:p>
          <a:p>
            <a:pPr marL="342900" indent="-342900" algn="just">
              <a:buFont typeface="Arial" panose="020B0604020202020204" pitchFamily="34" charset="0"/>
              <a:buChar char="•"/>
            </a:pPr>
            <a:endParaRPr lang="en-US" sz="2400" b="0" i="0" dirty="0">
              <a:effectLst/>
            </a:endParaRPr>
          </a:p>
          <a:p>
            <a:pPr marL="342900" indent="-342900" algn="just">
              <a:buFont typeface="Arial" panose="020B0604020202020204" pitchFamily="34" charset="0"/>
              <a:buChar char="•"/>
            </a:pPr>
            <a:r>
              <a:rPr lang="en-US" sz="2400" b="0" i="0" dirty="0">
                <a:effectLst/>
              </a:rPr>
              <a:t>In Neo4j, there is no need to follow a fixed schema. You can add or remove properties as per requirement. It also provides schema constraints.</a:t>
            </a:r>
          </a:p>
          <a:p>
            <a:pPr marL="342900" indent="-342900" algn="just">
              <a:buFont typeface="Arial" panose="020B0604020202020204" pitchFamily="34" charset="0"/>
              <a:buChar char="•"/>
            </a:pPr>
            <a:endParaRPr lang="en-US" sz="2400" b="0" i="0" dirty="0">
              <a:effectLst/>
            </a:endParaRPr>
          </a:p>
          <a:p>
            <a:pPr marL="342900" indent="-342900" algn="just">
              <a:buFont typeface="Arial" panose="020B0604020202020204" pitchFamily="34" charset="0"/>
              <a:buChar char="•"/>
            </a:pPr>
            <a:r>
              <a:rPr lang="en-US" sz="2400" b="1" i="0" dirty="0">
                <a:effectLst/>
              </a:rPr>
              <a:t>ACID properties</a:t>
            </a:r>
            <a:r>
              <a:rPr lang="en-US" sz="2400" b="0" i="0" dirty="0">
                <a:effectLst/>
              </a:rPr>
              <a:t> </a:t>
            </a:r>
            <a:endParaRPr lang="en-US" sz="2400" dirty="0"/>
          </a:p>
          <a:p>
            <a:pPr marL="800100" lvl="1" indent="-342900" algn="just">
              <a:buFont typeface="Wingdings" panose="05000000000000000000" pitchFamily="2" charset="2"/>
              <a:buChar char="q"/>
            </a:pPr>
            <a:r>
              <a:rPr lang="en-US" sz="2000" b="0" i="0" dirty="0">
                <a:effectLst/>
              </a:rPr>
              <a:t>Neo4j supports full ACID (Atomicity, Consistency, Isolation, and Durability) rules.</a:t>
            </a:r>
          </a:p>
        </p:txBody>
      </p:sp>
      <p:sp>
        <p:nvSpPr>
          <p:cNvPr id="3" name="Rectangle 2">
            <a:extLst>
              <a:ext uri="{FF2B5EF4-FFF2-40B4-BE49-F238E27FC236}">
                <a16:creationId xmlns:a16="http://schemas.microsoft.com/office/drawing/2014/main" id="{C7016385-379E-51F5-1D5B-0FC24CEB6EF3}"/>
              </a:ext>
            </a:extLst>
          </p:cNvPr>
          <p:cNvSpPr/>
          <p:nvPr/>
        </p:nvSpPr>
        <p:spPr>
          <a:xfrm>
            <a:off x="371880" y="357915"/>
            <a:ext cx="7999758" cy="1446550"/>
          </a:xfrm>
          <a:prstGeom prst="rect">
            <a:avLst/>
          </a:prstGeom>
        </p:spPr>
        <p:txBody>
          <a:bodyPr wrap="square">
            <a:spAutoFit/>
          </a:bodyPr>
          <a:lstStyle/>
          <a:p>
            <a:r>
              <a:rPr lang="en-IN" sz="3200" b="1" dirty="0">
                <a:solidFill>
                  <a:schemeClr val="accent5">
                    <a:lumMod val="75000"/>
                  </a:schemeClr>
                </a:solidFill>
              </a:rPr>
              <a:t>Graph Database</a:t>
            </a:r>
          </a:p>
          <a:p>
            <a:r>
              <a:rPr lang="en-IN" sz="2400" b="1" i="0" dirty="0">
                <a:solidFill>
                  <a:schemeClr val="accent2">
                    <a:lumMod val="75000"/>
                  </a:schemeClr>
                </a:solidFill>
                <a:effectLst/>
              </a:rPr>
              <a:t>Features of Neo4j</a:t>
            </a:r>
          </a:p>
          <a:p>
            <a:endParaRPr lang="en-IN" sz="3200" b="1" dirty="0">
              <a:solidFill>
                <a:schemeClr val="accent2">
                  <a:lumMod val="75000"/>
                </a:schemeClr>
              </a:solidFill>
            </a:endParaRPr>
          </a:p>
        </p:txBody>
      </p:sp>
      <p:pic>
        <p:nvPicPr>
          <p:cNvPr id="4" name="Picture 3">
            <a:extLst>
              <a:ext uri="{FF2B5EF4-FFF2-40B4-BE49-F238E27FC236}">
                <a16:creationId xmlns:a16="http://schemas.microsoft.com/office/drawing/2014/main" id="{A7AC138B-0DF9-9798-1916-788B25EA0516}"/>
              </a:ext>
            </a:extLst>
          </p:cNvPr>
          <p:cNvPicPr>
            <a:picLocks noChangeAspect="1"/>
          </p:cNvPicPr>
          <p:nvPr/>
        </p:nvPicPr>
        <p:blipFill>
          <a:blip r:embed="rId2"/>
          <a:stretch>
            <a:fillRect/>
          </a:stretch>
        </p:blipFill>
        <p:spPr>
          <a:xfrm>
            <a:off x="8395328" y="2935594"/>
            <a:ext cx="3245725" cy="1744659"/>
          </a:xfrm>
          <a:prstGeom prst="rect">
            <a:avLst/>
          </a:prstGeom>
        </p:spPr>
      </p:pic>
      <p:pic>
        <p:nvPicPr>
          <p:cNvPr id="5" name="Google Shape;65;g2743e433a66_0_18">
            <a:extLst>
              <a:ext uri="{FF2B5EF4-FFF2-40B4-BE49-F238E27FC236}">
                <a16:creationId xmlns:a16="http://schemas.microsoft.com/office/drawing/2014/main" id="{6C0C1B80-E18A-1BB4-08D9-92F25164A545}"/>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0BE3990-E321-0B60-AF19-73E26527F371}"/>
                  </a:ext>
                </a:extLst>
              </p14:cNvPr>
              <p14:cNvContentPartPr/>
              <p14:nvPr/>
            </p14:nvContentPartPr>
            <p14:xfrm>
              <a:off x="1071720" y="2203920"/>
              <a:ext cx="5448600" cy="1616400"/>
            </p14:xfrm>
          </p:contentPart>
        </mc:Choice>
        <mc:Fallback xmlns="">
          <p:pic>
            <p:nvPicPr>
              <p:cNvPr id="7" name="Ink 6">
                <a:extLst>
                  <a:ext uri="{FF2B5EF4-FFF2-40B4-BE49-F238E27FC236}">
                    <a16:creationId xmlns:a16="http://schemas.microsoft.com/office/drawing/2014/main" id="{40BE3990-E321-0B60-AF19-73E26527F371}"/>
                  </a:ext>
                </a:extLst>
              </p:cNvPr>
              <p:cNvPicPr/>
              <p:nvPr/>
            </p:nvPicPr>
            <p:blipFill>
              <a:blip r:embed="rId5"/>
              <a:stretch>
                <a:fillRect/>
              </a:stretch>
            </p:blipFill>
            <p:spPr>
              <a:xfrm>
                <a:off x="1062360" y="2194560"/>
                <a:ext cx="5467320" cy="1635120"/>
              </a:xfrm>
              <a:prstGeom prst="rect">
                <a:avLst/>
              </a:prstGeom>
            </p:spPr>
          </p:pic>
        </mc:Fallback>
      </mc:AlternateContent>
    </p:spTree>
    <p:extLst>
      <p:ext uri="{BB962C8B-B14F-4D97-AF65-F5344CB8AC3E}">
        <p14:creationId xmlns:p14="http://schemas.microsoft.com/office/powerpoint/2010/main" val="14977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157679" y="1097961"/>
            <a:ext cx="8134065" cy="5816977"/>
          </a:xfrm>
          <a:prstGeom prst="rect">
            <a:avLst/>
          </a:prstGeom>
          <a:noFill/>
        </p:spPr>
        <p:txBody>
          <a:bodyPr wrap="square" rtlCol="0">
            <a:spAutoFit/>
          </a:bodyPr>
          <a:lstStyle/>
          <a:p>
            <a:pPr marL="342900" indent="-342900" algn="l">
              <a:buFont typeface="Arial" panose="020B0604020202020204" pitchFamily="34" charset="0"/>
              <a:buChar char="•"/>
            </a:pPr>
            <a:endParaRPr lang="en-US" sz="2400" b="0" i="0" dirty="0">
              <a:solidFill>
                <a:schemeClr val="accent1">
                  <a:lumMod val="75000"/>
                </a:schemeClr>
              </a:solidFill>
              <a:effectLst/>
              <a:latin typeface="Arial" panose="020B0604020202020204" pitchFamily="34" charset="0"/>
            </a:endParaRPr>
          </a:p>
          <a:p>
            <a:pPr marL="342900" indent="-342900" algn="just">
              <a:buFont typeface="Arial" panose="020B0604020202020204" pitchFamily="34" charset="0"/>
              <a:buChar char="•"/>
            </a:pPr>
            <a:r>
              <a:rPr lang="en-US" sz="2400" b="1" dirty="0"/>
              <a:t>Scalability and reliability</a:t>
            </a:r>
            <a:endParaRPr lang="en-US" sz="2400" dirty="0"/>
          </a:p>
          <a:p>
            <a:pPr marL="800100" lvl="1" indent="-342900" algn="just">
              <a:buFont typeface="Wingdings" panose="05000000000000000000" pitchFamily="2" charset="2"/>
              <a:buChar char="q"/>
            </a:pPr>
            <a:r>
              <a:rPr lang="en-US" sz="2000" dirty="0"/>
              <a:t>You can scale the database by increasing the number of reads/writes, and the volume without effecting the query processing speed and data integrity. </a:t>
            </a:r>
          </a:p>
          <a:p>
            <a:pPr marL="800100" lvl="1" indent="-342900" algn="just">
              <a:buFont typeface="Wingdings" panose="05000000000000000000" pitchFamily="2" charset="2"/>
              <a:buChar char="q"/>
            </a:pPr>
            <a:r>
              <a:rPr lang="en-US" sz="2000" dirty="0"/>
              <a:t>Neo4j also provides support for </a:t>
            </a:r>
            <a:r>
              <a:rPr lang="en-US" sz="2000" b="1" dirty="0"/>
              <a:t>replication</a:t>
            </a:r>
            <a:r>
              <a:rPr lang="en-US" sz="2000" dirty="0"/>
              <a:t> for data safety and reliability</a:t>
            </a:r>
            <a:r>
              <a:rPr lang="en-US" sz="2400" dirty="0"/>
              <a:t>.</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b="1" dirty="0"/>
              <a:t>Cypher Query Language</a:t>
            </a:r>
            <a:endParaRPr lang="en-US" sz="2400" dirty="0"/>
          </a:p>
          <a:p>
            <a:pPr marL="800100" lvl="1" indent="-342900" algn="just">
              <a:buFont typeface="Wingdings" panose="05000000000000000000" pitchFamily="2" charset="2"/>
              <a:buChar char="q"/>
            </a:pPr>
            <a:r>
              <a:rPr lang="en-US" sz="2000" dirty="0"/>
              <a:t>Neo4j provides a powerful declarative query language known as Cypher. It uses ASCII-art for depicting graphs. Cypher is easy to learn and can be used to create and retrieve relations between data without using the complex queries like Joins</a:t>
            </a:r>
            <a:r>
              <a:rPr lang="en-US" sz="2400" dirty="0"/>
              <a:t>.</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b="1" dirty="0"/>
              <a:t>Built-in web application</a:t>
            </a:r>
            <a:endParaRPr lang="en-US" sz="2400" dirty="0"/>
          </a:p>
          <a:p>
            <a:pPr marL="800100" lvl="1" indent="-342900" algn="just">
              <a:buFont typeface="Wingdings" panose="05000000000000000000" pitchFamily="2" charset="2"/>
              <a:buChar char="q"/>
            </a:pPr>
            <a:r>
              <a:rPr lang="en-US" sz="2000" dirty="0"/>
              <a:t>Neo4j provides a built-in </a:t>
            </a:r>
            <a:r>
              <a:rPr lang="en-US" sz="2000" b="1" dirty="0"/>
              <a:t>Neo4j Browser</a:t>
            </a:r>
            <a:r>
              <a:rPr lang="en-US" sz="2000" dirty="0"/>
              <a:t> web application. Using this, you can create and query your graph data</a:t>
            </a:r>
            <a:r>
              <a:rPr lang="en-US" sz="2000" dirty="0">
                <a:solidFill>
                  <a:schemeClr val="accent1">
                    <a:lumMod val="75000"/>
                  </a:schemeClr>
                </a:solidFill>
              </a:rPr>
              <a:t>.</a:t>
            </a:r>
          </a:p>
        </p:txBody>
      </p:sp>
      <p:sp>
        <p:nvSpPr>
          <p:cNvPr id="3" name="Rectangle 2">
            <a:extLst>
              <a:ext uri="{FF2B5EF4-FFF2-40B4-BE49-F238E27FC236}">
                <a16:creationId xmlns:a16="http://schemas.microsoft.com/office/drawing/2014/main" id="{C7016385-379E-51F5-1D5B-0FC24CEB6EF3}"/>
              </a:ext>
            </a:extLst>
          </p:cNvPr>
          <p:cNvSpPr/>
          <p:nvPr/>
        </p:nvSpPr>
        <p:spPr>
          <a:xfrm>
            <a:off x="371880" y="357915"/>
            <a:ext cx="7999758" cy="1446550"/>
          </a:xfrm>
          <a:prstGeom prst="rect">
            <a:avLst/>
          </a:prstGeom>
        </p:spPr>
        <p:txBody>
          <a:bodyPr wrap="square">
            <a:spAutoFit/>
          </a:bodyPr>
          <a:lstStyle/>
          <a:p>
            <a:r>
              <a:rPr lang="en-IN" sz="3200" b="1" dirty="0">
                <a:solidFill>
                  <a:schemeClr val="accent5">
                    <a:lumMod val="75000"/>
                  </a:schemeClr>
                </a:solidFill>
              </a:rPr>
              <a:t>Graph Database</a:t>
            </a:r>
          </a:p>
          <a:p>
            <a:r>
              <a:rPr lang="en-IN" sz="2400" b="1" i="0" dirty="0">
                <a:solidFill>
                  <a:schemeClr val="accent2">
                    <a:lumMod val="75000"/>
                  </a:schemeClr>
                </a:solidFill>
                <a:effectLst/>
              </a:rPr>
              <a:t>Features of Neo4j</a:t>
            </a:r>
          </a:p>
          <a:p>
            <a:endParaRPr lang="en-IN" sz="3200" b="1" dirty="0">
              <a:solidFill>
                <a:schemeClr val="accent2">
                  <a:lumMod val="75000"/>
                </a:schemeClr>
              </a:solidFill>
            </a:endParaRPr>
          </a:p>
        </p:txBody>
      </p:sp>
      <p:pic>
        <p:nvPicPr>
          <p:cNvPr id="4" name="Picture 3">
            <a:extLst>
              <a:ext uri="{FF2B5EF4-FFF2-40B4-BE49-F238E27FC236}">
                <a16:creationId xmlns:a16="http://schemas.microsoft.com/office/drawing/2014/main" id="{A7AC138B-0DF9-9798-1916-788B25EA0516}"/>
              </a:ext>
            </a:extLst>
          </p:cNvPr>
          <p:cNvPicPr>
            <a:picLocks noChangeAspect="1"/>
          </p:cNvPicPr>
          <p:nvPr/>
        </p:nvPicPr>
        <p:blipFill>
          <a:blip r:embed="rId2"/>
          <a:stretch>
            <a:fillRect/>
          </a:stretch>
        </p:blipFill>
        <p:spPr>
          <a:xfrm>
            <a:off x="8395328" y="2935594"/>
            <a:ext cx="3245725" cy="1744659"/>
          </a:xfrm>
          <a:prstGeom prst="rect">
            <a:avLst/>
          </a:prstGeom>
        </p:spPr>
      </p:pic>
      <p:pic>
        <p:nvPicPr>
          <p:cNvPr id="5" name="Google Shape;65;g2743e433a66_0_18">
            <a:extLst>
              <a:ext uri="{FF2B5EF4-FFF2-40B4-BE49-F238E27FC236}">
                <a16:creationId xmlns:a16="http://schemas.microsoft.com/office/drawing/2014/main" id="{072050EA-CB64-3BE6-3610-BA3657A54E63}"/>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062FEDAC-0766-7565-C6D9-A5AC8FBBFE0D}"/>
                  </a:ext>
                </a:extLst>
              </p14:cNvPr>
              <p14:cNvContentPartPr/>
              <p14:nvPr/>
            </p14:nvContentPartPr>
            <p14:xfrm>
              <a:off x="59040" y="4320"/>
              <a:ext cx="9763560" cy="6538320"/>
            </p14:xfrm>
          </p:contentPart>
        </mc:Choice>
        <mc:Fallback xmlns="">
          <p:pic>
            <p:nvPicPr>
              <p:cNvPr id="7" name="Ink 6">
                <a:extLst>
                  <a:ext uri="{FF2B5EF4-FFF2-40B4-BE49-F238E27FC236}">
                    <a16:creationId xmlns:a16="http://schemas.microsoft.com/office/drawing/2014/main" id="{062FEDAC-0766-7565-C6D9-A5AC8FBBFE0D}"/>
                  </a:ext>
                </a:extLst>
              </p:cNvPr>
              <p:cNvPicPr/>
              <p:nvPr/>
            </p:nvPicPr>
            <p:blipFill>
              <a:blip r:embed="rId5"/>
              <a:stretch>
                <a:fillRect/>
              </a:stretch>
            </p:blipFill>
            <p:spPr>
              <a:xfrm>
                <a:off x="49680" y="-5040"/>
                <a:ext cx="9782280" cy="6557040"/>
              </a:xfrm>
              <a:prstGeom prst="rect">
                <a:avLst/>
              </a:prstGeom>
            </p:spPr>
          </p:pic>
        </mc:Fallback>
      </mc:AlternateContent>
    </p:spTree>
    <p:extLst>
      <p:ext uri="{BB962C8B-B14F-4D97-AF65-F5344CB8AC3E}">
        <p14:creationId xmlns:p14="http://schemas.microsoft.com/office/powerpoint/2010/main" val="321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CEB40AB-D5BA-2625-019C-1750D42AFB15}"/>
              </a:ext>
            </a:extLst>
          </p:cNvPr>
          <p:cNvSpPr/>
          <p:nvPr/>
        </p:nvSpPr>
        <p:spPr>
          <a:xfrm>
            <a:off x="371880" y="357915"/>
            <a:ext cx="7999758" cy="1446550"/>
          </a:xfrm>
          <a:prstGeom prst="rect">
            <a:avLst/>
          </a:prstGeom>
        </p:spPr>
        <p:txBody>
          <a:bodyPr wrap="square">
            <a:spAutoFit/>
          </a:bodyPr>
          <a:lstStyle/>
          <a:p>
            <a:r>
              <a:rPr lang="en-IN" sz="3200" b="1" dirty="0">
                <a:solidFill>
                  <a:schemeClr val="accent2">
                    <a:lumMod val="75000"/>
                  </a:schemeClr>
                </a:solidFill>
              </a:rPr>
              <a:t>Graph Database</a:t>
            </a:r>
          </a:p>
          <a:p>
            <a:r>
              <a:rPr lang="en-US" sz="2400" b="1" i="0" u="none" strike="noStrike" baseline="0" dirty="0">
                <a:solidFill>
                  <a:schemeClr val="accent1">
                    <a:lumMod val="75000"/>
                  </a:schemeClr>
                </a:solidFill>
                <a:cs typeface="Times New Roman" panose="02020603050405020304" pitchFamily="18" charset="0"/>
              </a:rPr>
              <a:t>The Power of Graph Databases</a:t>
            </a:r>
            <a:endParaRPr lang="en-IN" sz="2400" b="1" dirty="0">
              <a:solidFill>
                <a:schemeClr val="accent1">
                  <a:lumMod val="75000"/>
                </a:schemeClr>
              </a:solidFill>
              <a:cs typeface="Times New Roman" panose="02020603050405020304" pitchFamily="18" charset="0"/>
            </a:endParaRPr>
          </a:p>
          <a:p>
            <a:endParaRPr lang="en-IN" sz="3200" b="1" dirty="0">
              <a:solidFill>
                <a:schemeClr val="accent2">
                  <a:lumMod val="75000"/>
                </a:schemeClr>
              </a:solidFill>
            </a:endParaRPr>
          </a:p>
        </p:txBody>
      </p:sp>
      <p:graphicFrame>
        <p:nvGraphicFramePr>
          <p:cNvPr id="4" name="Diagram 3">
            <a:extLst>
              <a:ext uri="{FF2B5EF4-FFF2-40B4-BE49-F238E27FC236}">
                <a16:creationId xmlns:a16="http://schemas.microsoft.com/office/drawing/2014/main" id="{D084FA61-7669-08EE-048E-8F2498193CC3}"/>
              </a:ext>
            </a:extLst>
          </p:cNvPr>
          <p:cNvGraphicFramePr/>
          <p:nvPr>
            <p:extLst>
              <p:ext uri="{D42A27DB-BD31-4B8C-83A1-F6EECF244321}">
                <p14:modId xmlns:p14="http://schemas.microsoft.com/office/powerpoint/2010/main" val="224097935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oogle Shape;65;g2743e433a66_0_18">
            <a:extLst>
              <a:ext uri="{FF2B5EF4-FFF2-40B4-BE49-F238E27FC236}">
                <a16:creationId xmlns:a16="http://schemas.microsoft.com/office/drawing/2014/main" id="{9A644CD0-B0C9-21C9-B940-DE809D430B68}"/>
              </a:ext>
            </a:extLst>
          </p:cNvPr>
          <p:cNvPicPr preferRelativeResize="0"/>
          <p:nvPr/>
        </p:nvPicPr>
        <p:blipFill rotWithShape="1">
          <a:blip r:embed="rId7">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1879357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995301-7E9C-1DD4-1390-83C883F91DAE}"/>
              </a:ext>
            </a:extLst>
          </p:cNvPr>
          <p:cNvSpPr txBox="1"/>
          <p:nvPr/>
        </p:nvSpPr>
        <p:spPr>
          <a:xfrm>
            <a:off x="99867" y="1469185"/>
            <a:ext cx="8083702" cy="4893647"/>
          </a:xfrm>
          <a:prstGeom prst="rect">
            <a:avLst/>
          </a:prstGeom>
          <a:noFill/>
        </p:spPr>
        <p:txBody>
          <a:bodyPr wrap="square">
            <a:spAutoFit/>
          </a:bodyPr>
          <a:lstStyle/>
          <a:p>
            <a:pPr marL="342900" indent="-342900" algn="just">
              <a:buFont typeface="Arial" panose="020B0604020202020204" pitchFamily="34" charset="0"/>
              <a:buChar char="•"/>
            </a:pPr>
            <a:r>
              <a:rPr lang="en-IN" sz="2400" b="1" i="0" u="none" strike="noStrike" baseline="0" dirty="0">
                <a:cs typeface="Times New Roman" panose="02020603050405020304" pitchFamily="18" charset="0"/>
              </a:rPr>
              <a:t>Performance</a:t>
            </a:r>
            <a:r>
              <a:rPr lang="en-IN" sz="2400" b="0" i="0" u="none" strike="noStrike" baseline="0" dirty="0">
                <a:cs typeface="Times New Roman" panose="02020603050405020304" pitchFamily="18" charset="0"/>
              </a:rPr>
              <a:t>: </a:t>
            </a:r>
          </a:p>
          <a:p>
            <a:pPr marL="800100" lvl="1" indent="-342900" algn="just">
              <a:buFont typeface="Arial" panose="020B0604020202020204" pitchFamily="34" charset="0"/>
              <a:buChar char="•"/>
            </a:pPr>
            <a:r>
              <a:rPr lang="en-US" sz="2400" b="0" i="0" u="none" strike="noStrike" baseline="0" dirty="0">
                <a:cs typeface="Times New Roman" panose="02020603050405020304" pitchFamily="18" charset="0"/>
              </a:rPr>
              <a:t>In RDBMS, where </a:t>
            </a:r>
            <a:r>
              <a:rPr lang="en-US" sz="2400" b="0" i="0" u="none" strike="noStrike" baseline="0" dirty="0">
                <a:solidFill>
                  <a:srgbClr val="FF0000"/>
                </a:solidFill>
                <a:cs typeface="Times New Roman" panose="02020603050405020304" pitchFamily="18" charset="0"/>
              </a:rPr>
              <a:t>join-intensive query performance deteriorates </a:t>
            </a:r>
            <a:r>
              <a:rPr lang="en-US" sz="2400" b="0" i="0" u="none" strike="noStrike" baseline="0" dirty="0">
                <a:cs typeface="Times New Roman" panose="02020603050405020304" pitchFamily="18" charset="0"/>
              </a:rPr>
              <a:t>as the dataset gets bigger, with a graph database performance tends to </a:t>
            </a:r>
            <a:r>
              <a:rPr lang="en-US" sz="2400" b="0" i="0" u="none" strike="noStrike" baseline="0" dirty="0">
                <a:solidFill>
                  <a:srgbClr val="FF0000"/>
                </a:solidFill>
                <a:cs typeface="Times New Roman" panose="02020603050405020304" pitchFamily="18" charset="0"/>
              </a:rPr>
              <a:t>remain relatively constant, even as the dataset grows. </a:t>
            </a:r>
          </a:p>
          <a:p>
            <a:pPr marL="800100" lvl="1" indent="-342900" algn="just">
              <a:buFont typeface="Arial" panose="020B0604020202020204" pitchFamily="34" charset="0"/>
              <a:buChar char="•"/>
            </a:pPr>
            <a:endParaRPr lang="en-US" sz="2400" dirty="0">
              <a:cs typeface="Times New Roman" panose="02020603050405020304" pitchFamily="18" charset="0"/>
            </a:endParaRPr>
          </a:p>
          <a:p>
            <a:pPr marL="800100" lvl="1" indent="-342900" algn="just">
              <a:buFont typeface="Arial" panose="020B0604020202020204" pitchFamily="34" charset="0"/>
              <a:buChar char="•"/>
            </a:pPr>
            <a:r>
              <a:rPr lang="en-US" sz="2400" b="0" i="0" u="none" strike="noStrike" baseline="0" dirty="0">
                <a:cs typeface="Times New Roman" panose="02020603050405020304" pitchFamily="18" charset="0"/>
              </a:rPr>
              <a:t>This is because </a:t>
            </a:r>
            <a:r>
              <a:rPr lang="en-US" sz="2400" b="0" i="0" u="none" strike="noStrike" baseline="0" dirty="0">
                <a:solidFill>
                  <a:srgbClr val="FF0066"/>
                </a:solidFill>
                <a:cs typeface="Times New Roman" panose="02020603050405020304" pitchFamily="18" charset="0"/>
              </a:rPr>
              <a:t>queries are localized to a portion of the graph. </a:t>
            </a:r>
          </a:p>
          <a:p>
            <a:pPr marL="800100" lvl="1" indent="-342900" algn="just">
              <a:buFont typeface="Arial" panose="020B0604020202020204" pitchFamily="34" charset="0"/>
              <a:buChar char="•"/>
            </a:pPr>
            <a:endParaRPr lang="en-US" sz="2400" dirty="0">
              <a:cs typeface="Times New Roman" panose="02020603050405020304" pitchFamily="18" charset="0"/>
            </a:endParaRPr>
          </a:p>
          <a:p>
            <a:pPr marL="800100" lvl="1" indent="-342900" algn="just">
              <a:buFont typeface="Arial" panose="020B0604020202020204" pitchFamily="34" charset="0"/>
              <a:buChar char="•"/>
            </a:pPr>
            <a:r>
              <a:rPr lang="en-US" sz="2400" b="0" i="0" u="none" strike="noStrike" baseline="0" dirty="0">
                <a:cs typeface="Times New Roman" panose="02020603050405020304" pitchFamily="18" charset="0"/>
              </a:rPr>
              <a:t>As a result, the </a:t>
            </a:r>
            <a:r>
              <a:rPr lang="en-US" sz="2400" b="0" i="1" u="none" strike="noStrike" baseline="0" dirty="0">
                <a:solidFill>
                  <a:srgbClr val="3333FF"/>
                </a:solidFill>
                <a:cs typeface="Times New Roman" panose="02020603050405020304" pitchFamily="18" charset="0"/>
              </a:rPr>
              <a:t>execution time for each query is proportional only to the size of the part of the graph traversed to satisfy that query</a:t>
            </a:r>
            <a:r>
              <a:rPr lang="en-US" sz="2400" b="0" i="0" u="none" strike="noStrike" baseline="0" dirty="0">
                <a:cs typeface="Times New Roman" panose="02020603050405020304" pitchFamily="18" charset="0"/>
              </a:rPr>
              <a:t>, rather than the size of the overall graph.</a:t>
            </a:r>
            <a:r>
              <a:rPr lang="en-IN" sz="2400" b="0" i="0" u="none" strike="noStrike" baseline="0" dirty="0">
                <a:cs typeface="Times New Roman" panose="02020603050405020304" pitchFamily="18" charset="0"/>
              </a:rPr>
              <a:t> </a:t>
            </a:r>
          </a:p>
        </p:txBody>
      </p:sp>
      <p:sp>
        <p:nvSpPr>
          <p:cNvPr id="2" name="Rectangle 1">
            <a:extLst>
              <a:ext uri="{FF2B5EF4-FFF2-40B4-BE49-F238E27FC236}">
                <a16:creationId xmlns:a16="http://schemas.microsoft.com/office/drawing/2014/main" id="{5CEB40AB-D5BA-2625-019C-1750D42AFB15}"/>
              </a:ext>
            </a:extLst>
          </p:cNvPr>
          <p:cNvSpPr/>
          <p:nvPr/>
        </p:nvSpPr>
        <p:spPr>
          <a:xfrm>
            <a:off x="371880" y="357915"/>
            <a:ext cx="7999758" cy="1446550"/>
          </a:xfrm>
          <a:prstGeom prst="rect">
            <a:avLst/>
          </a:prstGeom>
        </p:spPr>
        <p:txBody>
          <a:bodyPr wrap="square">
            <a:spAutoFit/>
          </a:bodyPr>
          <a:lstStyle/>
          <a:p>
            <a:r>
              <a:rPr lang="en-IN" sz="3200" b="1" dirty="0">
                <a:solidFill>
                  <a:schemeClr val="accent2">
                    <a:lumMod val="75000"/>
                  </a:schemeClr>
                </a:solidFill>
              </a:rPr>
              <a:t>Graph Database</a:t>
            </a:r>
          </a:p>
          <a:p>
            <a:r>
              <a:rPr lang="en-US" sz="2400" b="1" i="0" u="none" strike="noStrike" baseline="0" dirty="0">
                <a:solidFill>
                  <a:schemeClr val="accent1">
                    <a:lumMod val="75000"/>
                  </a:schemeClr>
                </a:solidFill>
                <a:cs typeface="Times New Roman" panose="02020603050405020304" pitchFamily="18" charset="0"/>
              </a:rPr>
              <a:t>The Power of Graph Databases</a:t>
            </a:r>
            <a:endParaRPr lang="en-IN" sz="2400" b="1" dirty="0">
              <a:solidFill>
                <a:schemeClr val="accent1">
                  <a:lumMod val="75000"/>
                </a:schemeClr>
              </a:solidFill>
              <a:cs typeface="Times New Roman" panose="02020603050405020304" pitchFamily="18" charset="0"/>
            </a:endParaRPr>
          </a:p>
          <a:p>
            <a:endParaRPr lang="en-IN" sz="3200" b="1" dirty="0">
              <a:solidFill>
                <a:schemeClr val="accent2">
                  <a:lumMod val="75000"/>
                </a:schemeClr>
              </a:solidFill>
            </a:endParaRPr>
          </a:p>
        </p:txBody>
      </p:sp>
      <p:pic>
        <p:nvPicPr>
          <p:cNvPr id="3" name="Google Shape;65;g2743e433a66_0_18">
            <a:extLst>
              <a:ext uri="{FF2B5EF4-FFF2-40B4-BE49-F238E27FC236}">
                <a16:creationId xmlns:a16="http://schemas.microsoft.com/office/drawing/2014/main" id="{3F2083E3-F221-3641-191E-D1D05FD3127F}"/>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3F4A92F-5A7C-795E-13BB-2E3307C94658}"/>
                  </a:ext>
                </a:extLst>
              </p14:cNvPr>
              <p14:cNvContentPartPr/>
              <p14:nvPr/>
            </p14:nvContentPartPr>
            <p14:xfrm>
              <a:off x="907920" y="4083120"/>
              <a:ext cx="5328360" cy="1596960"/>
            </p14:xfrm>
          </p:contentPart>
        </mc:Choice>
        <mc:Fallback xmlns="">
          <p:pic>
            <p:nvPicPr>
              <p:cNvPr id="4" name="Ink 3">
                <a:extLst>
                  <a:ext uri="{FF2B5EF4-FFF2-40B4-BE49-F238E27FC236}">
                    <a16:creationId xmlns:a16="http://schemas.microsoft.com/office/drawing/2014/main" id="{13F4A92F-5A7C-795E-13BB-2E3307C94658}"/>
                  </a:ext>
                </a:extLst>
              </p:cNvPr>
              <p:cNvPicPr/>
              <p:nvPr/>
            </p:nvPicPr>
            <p:blipFill>
              <a:blip r:embed="rId4"/>
              <a:stretch>
                <a:fillRect/>
              </a:stretch>
            </p:blipFill>
            <p:spPr>
              <a:xfrm>
                <a:off x="898560" y="4073760"/>
                <a:ext cx="5347080" cy="1615680"/>
              </a:xfrm>
              <a:prstGeom prst="rect">
                <a:avLst/>
              </a:prstGeom>
            </p:spPr>
          </p:pic>
        </mc:Fallback>
      </mc:AlternateContent>
    </p:spTree>
    <p:extLst>
      <p:ext uri="{BB962C8B-B14F-4D97-AF65-F5344CB8AC3E}">
        <p14:creationId xmlns:p14="http://schemas.microsoft.com/office/powerpoint/2010/main" val="129758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995301-7E9C-1DD4-1390-83C883F91DAE}"/>
              </a:ext>
            </a:extLst>
          </p:cNvPr>
          <p:cNvSpPr txBox="1"/>
          <p:nvPr/>
        </p:nvSpPr>
        <p:spPr>
          <a:xfrm>
            <a:off x="117880" y="1590559"/>
            <a:ext cx="9818600" cy="3785652"/>
          </a:xfrm>
          <a:prstGeom prst="rect">
            <a:avLst/>
          </a:prstGeom>
          <a:noFill/>
        </p:spPr>
        <p:txBody>
          <a:bodyPr wrap="square">
            <a:spAutoFit/>
          </a:bodyPr>
          <a:lstStyle/>
          <a:p>
            <a:pPr marL="342900" indent="-342900" algn="just">
              <a:buFont typeface="Arial" panose="020B0604020202020204" pitchFamily="34" charset="0"/>
              <a:buChar char="•"/>
            </a:pPr>
            <a:r>
              <a:rPr lang="en-IN" sz="2400" b="1" i="0" u="none" strike="noStrike" baseline="0" dirty="0">
                <a:cs typeface="Times New Roman" panose="02020603050405020304" pitchFamily="18" charset="0"/>
              </a:rPr>
              <a:t>Flexibility:</a:t>
            </a:r>
            <a:r>
              <a:rPr lang="en-IN" sz="2400" b="0" i="0" u="none" strike="noStrike" baseline="0" dirty="0">
                <a:cs typeface="Times New Roman" panose="02020603050405020304" pitchFamily="18" charset="0"/>
              </a:rPr>
              <a:t> </a:t>
            </a:r>
          </a:p>
          <a:p>
            <a:pPr marL="342900" indent="-342900" algn="just">
              <a:buFont typeface="Arial" panose="020B0604020202020204" pitchFamily="34" charset="0"/>
              <a:buChar char="•"/>
            </a:pPr>
            <a:endParaRPr lang="en-IN" sz="2400" b="0" i="0" u="none" strike="noStrike" baseline="0" dirty="0">
              <a:cs typeface="Times New Roman" panose="02020603050405020304" pitchFamily="18" charset="0"/>
            </a:endParaRPr>
          </a:p>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Graph databases </a:t>
            </a:r>
            <a:r>
              <a:rPr lang="en-IN" sz="2400" b="0" i="0" u="none" strike="noStrike" baseline="0" dirty="0">
                <a:solidFill>
                  <a:srgbClr val="FF0066"/>
                </a:solidFill>
                <a:cs typeface="Times New Roman" panose="02020603050405020304" pitchFamily="18" charset="0"/>
              </a:rPr>
              <a:t>capture the intricacies of the data aptly</a:t>
            </a:r>
            <a:r>
              <a:rPr lang="en-IN" sz="2400" b="0" i="0" u="none" strike="noStrike" baseline="0" dirty="0">
                <a:cs typeface="Times New Roman" panose="02020603050405020304" pitchFamily="18" charset="0"/>
              </a:rPr>
              <a:t>.</a:t>
            </a:r>
          </a:p>
          <a:p>
            <a:pPr algn="just"/>
            <a:endParaRPr lang="en-IN" sz="2400" dirty="0">
              <a:cs typeface="Times New Roman" panose="02020603050405020304" pitchFamily="18" charset="0"/>
            </a:endParaRPr>
          </a:p>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Graphs are </a:t>
            </a:r>
            <a:r>
              <a:rPr lang="en-US" sz="2400" b="0" i="0" u="none" strike="noStrike" baseline="0" dirty="0">
                <a:solidFill>
                  <a:srgbClr val="FF0000"/>
                </a:solidFill>
                <a:cs typeface="Times New Roman" panose="02020603050405020304" pitchFamily="18" charset="0"/>
              </a:rPr>
              <a:t>naturally additive</a:t>
            </a:r>
            <a:r>
              <a:rPr lang="en-US" sz="2400" b="0" i="0" u="none" strike="noStrike" baseline="0" dirty="0">
                <a:cs typeface="Times New Roman" panose="02020603050405020304" pitchFamily="18" charset="0"/>
              </a:rPr>
              <a:t>, that is new kinds of relationships, new nodes, new labels, and new subgraphs can be added easily to an existing structure without disturbing existing queries and application functionality. </a:t>
            </a:r>
          </a:p>
          <a:p>
            <a:pPr marL="342900" indent="-342900" algn="just">
              <a:buFont typeface="Arial" panose="020B0604020202020204" pitchFamily="34" charset="0"/>
              <a:buChar char="•"/>
            </a:pPr>
            <a:endParaRPr lang="en-US" sz="2400" dirty="0">
              <a:cs typeface="Times New Roman" panose="02020603050405020304" pitchFamily="18" charset="0"/>
            </a:endParaRPr>
          </a:p>
          <a:p>
            <a:pPr marL="342900" indent="-342900" algn="just">
              <a:buFont typeface="Arial" panose="020B0604020202020204" pitchFamily="34" charset="0"/>
              <a:buChar char="•"/>
            </a:pPr>
            <a:r>
              <a:rPr lang="en-IN" sz="2400" b="0" i="0" u="none" strike="noStrike" baseline="0" dirty="0">
                <a:cs typeface="Times New Roman" panose="02020603050405020304" pitchFamily="18" charset="0"/>
              </a:rPr>
              <a:t>The </a:t>
            </a:r>
            <a:r>
              <a:rPr lang="en-US" sz="2400" b="0" i="0" u="none" strike="noStrike" baseline="0" dirty="0">
                <a:cs typeface="Times New Roman" panose="02020603050405020304" pitchFamily="18" charset="0"/>
              </a:rPr>
              <a:t>additive nature of graphs also means we tend to perform fewer migrations, thereby reducing maintenance overhead and risk.</a:t>
            </a:r>
            <a:endParaRPr lang="en-IN" sz="2400" dirty="0">
              <a:cs typeface="Times New Roman" panose="02020603050405020304" pitchFamily="18" charset="0"/>
            </a:endParaRPr>
          </a:p>
        </p:txBody>
      </p:sp>
      <p:sp>
        <p:nvSpPr>
          <p:cNvPr id="2" name="Rectangle 1">
            <a:extLst>
              <a:ext uri="{FF2B5EF4-FFF2-40B4-BE49-F238E27FC236}">
                <a16:creationId xmlns:a16="http://schemas.microsoft.com/office/drawing/2014/main" id="{5CEB40AB-D5BA-2625-019C-1750D42AFB15}"/>
              </a:ext>
            </a:extLst>
          </p:cNvPr>
          <p:cNvSpPr/>
          <p:nvPr/>
        </p:nvSpPr>
        <p:spPr>
          <a:xfrm>
            <a:off x="371880" y="357915"/>
            <a:ext cx="7999758" cy="1200329"/>
          </a:xfrm>
          <a:prstGeom prst="rect">
            <a:avLst/>
          </a:prstGeom>
        </p:spPr>
        <p:txBody>
          <a:bodyPr wrap="square">
            <a:spAutoFit/>
          </a:bodyPr>
          <a:lstStyle/>
          <a:p>
            <a:r>
              <a:rPr lang="en-IN" sz="2400" b="1" dirty="0">
                <a:solidFill>
                  <a:schemeClr val="accent2">
                    <a:lumMod val="75000"/>
                  </a:schemeClr>
                </a:solidFill>
              </a:rPr>
              <a:t>Graph Database</a:t>
            </a:r>
          </a:p>
          <a:p>
            <a:r>
              <a:rPr lang="en-US" sz="2400" b="1" i="0" u="none" strike="noStrike" baseline="0" dirty="0">
                <a:solidFill>
                  <a:schemeClr val="accent1">
                    <a:lumMod val="75000"/>
                  </a:schemeClr>
                </a:solidFill>
                <a:cs typeface="Times New Roman" panose="02020603050405020304" pitchFamily="18" charset="0"/>
              </a:rPr>
              <a:t>The Power of Graph Databases</a:t>
            </a:r>
            <a:endParaRPr lang="en-IN" sz="2400" b="1" dirty="0">
              <a:solidFill>
                <a:schemeClr val="accent1">
                  <a:lumMod val="75000"/>
                </a:schemeClr>
              </a:solidFill>
              <a:cs typeface="Times New Roman" panose="02020603050405020304" pitchFamily="18" charset="0"/>
            </a:endParaRPr>
          </a:p>
          <a:p>
            <a:endParaRPr lang="en-IN" sz="2400" b="1" dirty="0">
              <a:solidFill>
                <a:schemeClr val="accent2">
                  <a:lumMod val="75000"/>
                </a:schemeClr>
              </a:solidFill>
            </a:endParaRPr>
          </a:p>
        </p:txBody>
      </p:sp>
      <p:pic>
        <p:nvPicPr>
          <p:cNvPr id="4" name="Google Shape;65;g2743e433a66_0_18">
            <a:extLst>
              <a:ext uri="{FF2B5EF4-FFF2-40B4-BE49-F238E27FC236}">
                <a16:creationId xmlns:a16="http://schemas.microsoft.com/office/drawing/2014/main" id="{2B79EF72-392D-FF2A-D2B5-78CD40FFBC25}"/>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CE13C50-48B9-C054-7EEF-FA242780731D}"/>
                  </a:ext>
                </a:extLst>
              </p14:cNvPr>
              <p14:cNvContentPartPr/>
              <p14:nvPr/>
            </p14:nvContentPartPr>
            <p14:xfrm>
              <a:off x="768960" y="2720520"/>
              <a:ext cx="8657640" cy="2728800"/>
            </p14:xfrm>
          </p:contentPart>
        </mc:Choice>
        <mc:Fallback xmlns="">
          <p:pic>
            <p:nvPicPr>
              <p:cNvPr id="3" name="Ink 2">
                <a:extLst>
                  <a:ext uri="{FF2B5EF4-FFF2-40B4-BE49-F238E27FC236}">
                    <a16:creationId xmlns:a16="http://schemas.microsoft.com/office/drawing/2014/main" id="{CCE13C50-48B9-C054-7EEF-FA242780731D}"/>
                  </a:ext>
                </a:extLst>
              </p:cNvPr>
              <p:cNvPicPr/>
              <p:nvPr/>
            </p:nvPicPr>
            <p:blipFill>
              <a:blip r:embed="rId4"/>
              <a:stretch>
                <a:fillRect/>
              </a:stretch>
            </p:blipFill>
            <p:spPr>
              <a:xfrm>
                <a:off x="759600" y="2711160"/>
                <a:ext cx="8676360" cy="2747520"/>
              </a:xfrm>
              <a:prstGeom prst="rect">
                <a:avLst/>
              </a:prstGeom>
            </p:spPr>
          </p:pic>
        </mc:Fallback>
      </mc:AlternateContent>
    </p:spTree>
    <p:extLst>
      <p:ext uri="{BB962C8B-B14F-4D97-AF65-F5344CB8AC3E}">
        <p14:creationId xmlns:p14="http://schemas.microsoft.com/office/powerpoint/2010/main" val="222498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995301-7E9C-1DD4-1390-83C883F91DAE}"/>
              </a:ext>
            </a:extLst>
          </p:cNvPr>
          <p:cNvSpPr txBox="1"/>
          <p:nvPr/>
        </p:nvSpPr>
        <p:spPr>
          <a:xfrm>
            <a:off x="91199" y="1332217"/>
            <a:ext cx="6282920" cy="4893647"/>
          </a:xfrm>
          <a:prstGeom prst="rect">
            <a:avLst/>
          </a:prstGeom>
          <a:noFill/>
        </p:spPr>
        <p:txBody>
          <a:bodyPr wrap="square">
            <a:spAutoFit/>
          </a:bodyPr>
          <a:lstStyle/>
          <a:p>
            <a:pPr marL="342900" indent="-342900" algn="just">
              <a:buFont typeface="Arial" panose="020B0604020202020204" pitchFamily="34" charset="0"/>
              <a:buChar char="•"/>
            </a:pPr>
            <a:r>
              <a:rPr lang="en-IN" sz="2400" b="1" i="0" u="none" strike="noStrike" baseline="0" dirty="0">
                <a:cs typeface="Times New Roman" panose="02020603050405020304" pitchFamily="18" charset="0"/>
              </a:rPr>
              <a:t>Agility:</a:t>
            </a:r>
            <a:r>
              <a:rPr lang="en-IN" sz="2400" b="0" i="0" u="none" strike="noStrike" baseline="0" dirty="0">
                <a:cs typeface="Times New Roman" panose="02020603050405020304" pitchFamily="18" charset="0"/>
              </a:rPr>
              <a:t> </a:t>
            </a:r>
          </a:p>
          <a:p>
            <a:pPr algn="just"/>
            <a:endParaRPr lang="en-US" sz="2400" b="0" i="0" u="none" strike="noStrike" baseline="0" dirty="0">
              <a:cs typeface="Times New Roman" panose="02020603050405020304" pitchFamily="18" charset="0"/>
            </a:endParaRPr>
          </a:p>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Modern graph databases are good enough for frictionless development and graceful systems maintenance and follows agile development( </a:t>
            </a:r>
            <a:r>
              <a:rPr lang="en-US" sz="2400" b="0" i="0" u="none" strike="noStrike" baseline="0" dirty="0">
                <a:solidFill>
                  <a:srgbClr val="FF0000"/>
                </a:solidFill>
                <a:cs typeface="Times New Roman" panose="02020603050405020304" pitchFamily="18" charset="0"/>
              </a:rPr>
              <a:t>incremental and iterative practices</a:t>
            </a:r>
            <a:r>
              <a:rPr lang="en-US" sz="2400" b="0" i="0" u="none" strike="noStrike" baseline="0" dirty="0">
                <a:cs typeface="Times New Roman" panose="02020603050405020304" pitchFamily="18" charset="0"/>
              </a:rPr>
              <a:t>). </a:t>
            </a:r>
          </a:p>
          <a:p>
            <a:pPr marL="342900" indent="-342900" algn="just">
              <a:buFont typeface="Arial" panose="020B0604020202020204" pitchFamily="34" charset="0"/>
              <a:buChar char="•"/>
            </a:pPr>
            <a:endParaRPr lang="en-US" sz="2400" dirty="0">
              <a:cs typeface="Times New Roman" panose="02020603050405020304" pitchFamily="18" charset="0"/>
            </a:endParaRPr>
          </a:p>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In particular, </a:t>
            </a:r>
            <a:r>
              <a:rPr lang="en-US" sz="2400" b="0" i="0" u="none" strike="noStrike" baseline="0" dirty="0">
                <a:solidFill>
                  <a:srgbClr val="FF0000"/>
                </a:solidFill>
                <a:cs typeface="Times New Roman" panose="02020603050405020304" pitchFamily="18" charset="0"/>
              </a:rPr>
              <a:t>the schema-free nature of the graph data model</a:t>
            </a:r>
            <a:r>
              <a:rPr lang="en-US" sz="2400" b="0" i="0" u="none" strike="noStrike" baseline="0" dirty="0">
                <a:cs typeface="Times New Roman" panose="02020603050405020304" pitchFamily="18" charset="0"/>
              </a:rPr>
              <a:t>, coupled with the testable nature of a graph database’s application programming interface (API) and query language, </a:t>
            </a:r>
            <a:r>
              <a:rPr lang="en-US" sz="2400" b="0" i="0" u="none" strike="noStrike" baseline="0" dirty="0">
                <a:solidFill>
                  <a:srgbClr val="FF0000"/>
                </a:solidFill>
                <a:cs typeface="Times New Roman" panose="02020603050405020304" pitchFamily="18" charset="0"/>
              </a:rPr>
              <a:t>empowers to evolve an application in a </a:t>
            </a:r>
            <a:r>
              <a:rPr lang="en-IN" sz="2400" b="0" i="0" u="none" strike="noStrike" baseline="0" dirty="0">
                <a:solidFill>
                  <a:srgbClr val="FF0000"/>
                </a:solidFill>
                <a:cs typeface="Times New Roman" panose="02020603050405020304" pitchFamily="18" charset="0"/>
              </a:rPr>
              <a:t>controlled manner.</a:t>
            </a:r>
            <a:endParaRPr lang="en-IN" sz="2400" dirty="0">
              <a:solidFill>
                <a:srgbClr val="FF0000"/>
              </a:solidFill>
              <a:cs typeface="Times New Roman" panose="02020603050405020304" pitchFamily="18" charset="0"/>
            </a:endParaRPr>
          </a:p>
        </p:txBody>
      </p:sp>
      <p:sp>
        <p:nvSpPr>
          <p:cNvPr id="2" name="Rectangle 1">
            <a:extLst>
              <a:ext uri="{FF2B5EF4-FFF2-40B4-BE49-F238E27FC236}">
                <a16:creationId xmlns:a16="http://schemas.microsoft.com/office/drawing/2014/main" id="{5CEB40AB-D5BA-2625-019C-1750D42AFB15}"/>
              </a:ext>
            </a:extLst>
          </p:cNvPr>
          <p:cNvSpPr/>
          <p:nvPr/>
        </p:nvSpPr>
        <p:spPr>
          <a:xfrm>
            <a:off x="371880" y="357915"/>
            <a:ext cx="7999758" cy="1200329"/>
          </a:xfrm>
          <a:prstGeom prst="rect">
            <a:avLst/>
          </a:prstGeom>
        </p:spPr>
        <p:txBody>
          <a:bodyPr wrap="square">
            <a:spAutoFit/>
          </a:bodyPr>
          <a:lstStyle/>
          <a:p>
            <a:r>
              <a:rPr lang="en-IN" sz="2400" b="1" dirty="0">
                <a:solidFill>
                  <a:schemeClr val="accent2">
                    <a:lumMod val="75000"/>
                  </a:schemeClr>
                </a:solidFill>
              </a:rPr>
              <a:t>Graph Database</a:t>
            </a:r>
          </a:p>
          <a:p>
            <a:r>
              <a:rPr lang="en-US" sz="2400" b="1" i="0" u="none" strike="noStrike" baseline="0" dirty="0">
                <a:solidFill>
                  <a:schemeClr val="accent1">
                    <a:lumMod val="75000"/>
                  </a:schemeClr>
                </a:solidFill>
                <a:cs typeface="Times New Roman" panose="02020603050405020304" pitchFamily="18" charset="0"/>
              </a:rPr>
              <a:t>The Power of Graph Databases</a:t>
            </a:r>
            <a:endParaRPr lang="en-IN" sz="2400" b="1" dirty="0">
              <a:solidFill>
                <a:schemeClr val="accent1">
                  <a:lumMod val="75000"/>
                </a:schemeClr>
              </a:solidFill>
              <a:cs typeface="Times New Roman" panose="02020603050405020304" pitchFamily="18" charset="0"/>
            </a:endParaRPr>
          </a:p>
          <a:p>
            <a:endParaRPr lang="en-IN" sz="2400" b="1" dirty="0">
              <a:solidFill>
                <a:schemeClr val="accent2">
                  <a:lumMod val="75000"/>
                </a:schemeClr>
              </a:solidFill>
            </a:endParaRPr>
          </a:p>
        </p:txBody>
      </p:sp>
      <p:pic>
        <p:nvPicPr>
          <p:cNvPr id="4" name="Picture 3">
            <a:extLst>
              <a:ext uri="{FF2B5EF4-FFF2-40B4-BE49-F238E27FC236}">
                <a16:creationId xmlns:a16="http://schemas.microsoft.com/office/drawing/2014/main" id="{599D4140-DAAB-8BAF-F23C-4C57ACBF3BAA}"/>
              </a:ext>
            </a:extLst>
          </p:cNvPr>
          <p:cNvPicPr>
            <a:picLocks noChangeAspect="1"/>
          </p:cNvPicPr>
          <p:nvPr/>
        </p:nvPicPr>
        <p:blipFill>
          <a:blip r:embed="rId2"/>
          <a:stretch>
            <a:fillRect/>
          </a:stretch>
        </p:blipFill>
        <p:spPr>
          <a:xfrm>
            <a:off x="6816595" y="2309384"/>
            <a:ext cx="5061210" cy="3378374"/>
          </a:xfrm>
          <a:prstGeom prst="rect">
            <a:avLst/>
          </a:prstGeom>
        </p:spPr>
      </p:pic>
      <p:pic>
        <p:nvPicPr>
          <p:cNvPr id="5" name="Google Shape;65;g2743e433a66_0_18">
            <a:extLst>
              <a:ext uri="{FF2B5EF4-FFF2-40B4-BE49-F238E27FC236}">
                <a16:creationId xmlns:a16="http://schemas.microsoft.com/office/drawing/2014/main" id="{F2CC9B3E-8906-4F88-31D4-DCD7DA845F93}"/>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E90B010-7339-FC2E-80CD-CC8EAC5B0FC8}"/>
                  </a:ext>
                </a:extLst>
              </p14:cNvPr>
              <p14:cNvContentPartPr/>
              <p14:nvPr/>
            </p14:nvContentPartPr>
            <p14:xfrm>
              <a:off x="1681200" y="2364120"/>
              <a:ext cx="4042800" cy="680400"/>
            </p14:xfrm>
          </p:contentPart>
        </mc:Choice>
        <mc:Fallback xmlns="">
          <p:pic>
            <p:nvPicPr>
              <p:cNvPr id="3" name="Ink 2">
                <a:extLst>
                  <a:ext uri="{FF2B5EF4-FFF2-40B4-BE49-F238E27FC236}">
                    <a16:creationId xmlns:a16="http://schemas.microsoft.com/office/drawing/2014/main" id="{6E90B010-7339-FC2E-80CD-CC8EAC5B0FC8}"/>
                  </a:ext>
                </a:extLst>
              </p:cNvPr>
              <p:cNvPicPr/>
              <p:nvPr/>
            </p:nvPicPr>
            <p:blipFill>
              <a:blip r:embed="rId5"/>
              <a:stretch>
                <a:fillRect/>
              </a:stretch>
            </p:blipFill>
            <p:spPr>
              <a:xfrm>
                <a:off x="1671840" y="2354760"/>
                <a:ext cx="4061520" cy="699120"/>
              </a:xfrm>
              <a:prstGeom prst="rect">
                <a:avLst/>
              </a:prstGeom>
            </p:spPr>
          </p:pic>
        </mc:Fallback>
      </mc:AlternateContent>
    </p:spTree>
    <p:extLst>
      <p:ext uri="{BB962C8B-B14F-4D97-AF65-F5344CB8AC3E}">
        <p14:creationId xmlns:p14="http://schemas.microsoft.com/office/powerpoint/2010/main" val="2724698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CEB40AB-D5BA-2625-019C-1750D42AFB15}"/>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5" name="Picture 4">
            <a:extLst>
              <a:ext uri="{FF2B5EF4-FFF2-40B4-BE49-F238E27FC236}">
                <a16:creationId xmlns:a16="http://schemas.microsoft.com/office/drawing/2014/main" id="{7E508903-0C59-C55B-8655-50F766470DE9}"/>
              </a:ext>
            </a:extLst>
          </p:cNvPr>
          <p:cNvPicPr>
            <a:picLocks noChangeAspect="1"/>
          </p:cNvPicPr>
          <p:nvPr/>
        </p:nvPicPr>
        <p:blipFill>
          <a:blip r:embed="rId2"/>
          <a:stretch>
            <a:fillRect/>
          </a:stretch>
        </p:blipFill>
        <p:spPr>
          <a:xfrm>
            <a:off x="948095" y="1559689"/>
            <a:ext cx="7710576" cy="3022470"/>
          </a:xfrm>
          <a:prstGeom prst="rect">
            <a:avLst/>
          </a:prstGeom>
        </p:spPr>
      </p:pic>
      <p:sp>
        <p:nvSpPr>
          <p:cNvPr id="10" name="TextBox 9">
            <a:extLst>
              <a:ext uri="{FF2B5EF4-FFF2-40B4-BE49-F238E27FC236}">
                <a16:creationId xmlns:a16="http://schemas.microsoft.com/office/drawing/2014/main" id="{C6324DAB-A1B1-5DAE-F72C-81960D605BD9}"/>
              </a:ext>
            </a:extLst>
          </p:cNvPr>
          <p:cNvSpPr txBox="1"/>
          <p:nvPr/>
        </p:nvSpPr>
        <p:spPr>
          <a:xfrm>
            <a:off x="772160" y="4941377"/>
            <a:ext cx="10180319" cy="1569660"/>
          </a:xfrm>
          <a:prstGeom prst="rect">
            <a:avLst/>
          </a:prstGeom>
          <a:noFill/>
        </p:spPr>
        <p:txBody>
          <a:bodyPr wrap="square">
            <a:spAutoFit/>
          </a:bodyPr>
          <a:lstStyle/>
          <a:p>
            <a:pPr algn="just"/>
            <a:r>
              <a:rPr lang="en-US" sz="2400" b="0" i="0" u="none" strike="noStrike" baseline="0" dirty="0">
                <a:cs typeface="Times New Roman" panose="02020603050405020304" pitchFamily="18" charset="0"/>
              </a:rPr>
              <a:t>Partner and </a:t>
            </a:r>
            <a:r>
              <a:rPr lang="en-US" sz="2400" b="0" i="0" u="none" strike="noStrike" baseline="0" dirty="0" err="1">
                <a:cs typeface="Times New Roman" panose="02020603050405020304" pitchFamily="18" charset="0"/>
              </a:rPr>
              <a:t>Vukotic’s</a:t>
            </a:r>
            <a:r>
              <a:rPr lang="en-US" sz="2400" b="0" i="0" u="none" strike="noStrike" baseline="0" dirty="0">
                <a:cs typeface="Times New Roman" panose="02020603050405020304" pitchFamily="18" charset="0"/>
              </a:rPr>
              <a:t> experiment seeks to find friends-of-friends in a social network, to a maximum depth of five. For a social network containing 1,000,000 people, each with approximately 50 friends, </a:t>
            </a:r>
            <a:r>
              <a:rPr lang="en-US" sz="2400" b="0" i="0" u="none" strike="noStrike" baseline="0" dirty="0">
                <a:solidFill>
                  <a:srgbClr val="FF0000"/>
                </a:solidFill>
                <a:cs typeface="Times New Roman" panose="02020603050405020304" pitchFamily="18" charset="0"/>
              </a:rPr>
              <a:t>the results strongly suggest that graph databases are the best choice for connected data</a:t>
            </a:r>
            <a:endParaRPr lang="en-IN" sz="2400" dirty="0">
              <a:solidFill>
                <a:srgbClr val="FF0000"/>
              </a:solidFill>
              <a:cs typeface="Times New Roman" panose="02020603050405020304" pitchFamily="18" charset="0"/>
            </a:endParaRPr>
          </a:p>
        </p:txBody>
      </p:sp>
      <p:pic>
        <p:nvPicPr>
          <p:cNvPr id="3" name="Google Shape;65;g2743e433a66_0_18">
            <a:extLst>
              <a:ext uri="{FF2B5EF4-FFF2-40B4-BE49-F238E27FC236}">
                <a16:creationId xmlns:a16="http://schemas.microsoft.com/office/drawing/2014/main" id="{0535BA18-5C37-BEDF-6B54-AEAD40AE6E70}"/>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2523856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39" y="1316458"/>
            <a:ext cx="9321601" cy="5139869"/>
          </a:xfrm>
          <a:prstGeom prst="rect">
            <a:avLst/>
          </a:prstGeom>
          <a:noFill/>
        </p:spPr>
        <p:txBody>
          <a:bodyPr wrap="square" rtlCol="0">
            <a:spAutoFit/>
          </a:bodyPr>
          <a:lstStyle/>
          <a:p>
            <a:pPr algn="just"/>
            <a:endParaRPr lang="en-IN" sz="2200" b="0" i="0" dirty="0">
              <a:effectLst/>
              <a:cs typeface="Times New Roman" panose="02020603050405020304" pitchFamily="18" charset="0"/>
            </a:endParaRPr>
          </a:p>
          <a:p>
            <a:pPr marL="285750" indent="-285750" algn="just">
              <a:buFont typeface="Arial" panose="020B0604020202020204" pitchFamily="34" charset="0"/>
              <a:buChar char="•"/>
            </a:pPr>
            <a:r>
              <a:rPr lang="en-US" sz="2200" b="0" i="0" u="none" strike="noStrike" baseline="0" dirty="0">
                <a:cs typeface="Times New Roman" panose="02020603050405020304" pitchFamily="18" charset="0"/>
              </a:rPr>
              <a:t>A </a:t>
            </a:r>
            <a:r>
              <a:rPr lang="en-US" sz="2200" b="0" i="1" u="none" strike="noStrike" baseline="0" dirty="0">
                <a:cs typeface="Times New Roman" panose="02020603050405020304" pitchFamily="18" charset="0"/>
              </a:rPr>
              <a:t>labeled property graph </a:t>
            </a:r>
            <a:r>
              <a:rPr lang="en-US" sz="2200" b="0" i="0" u="none" strike="noStrike" baseline="0" dirty="0">
                <a:cs typeface="Times New Roman" panose="02020603050405020304" pitchFamily="18" charset="0"/>
              </a:rPr>
              <a:t>is made up of </a:t>
            </a:r>
            <a:r>
              <a:rPr lang="en-US" sz="2200" b="0" i="1" u="none" strike="noStrike" baseline="0" dirty="0">
                <a:cs typeface="Times New Roman" panose="02020603050405020304" pitchFamily="18" charset="0"/>
              </a:rPr>
              <a:t>nodes</a:t>
            </a:r>
            <a:r>
              <a:rPr lang="en-US" sz="2200" b="0" i="0" u="none" strike="noStrike" baseline="0" dirty="0">
                <a:cs typeface="Times New Roman" panose="02020603050405020304" pitchFamily="18" charset="0"/>
              </a:rPr>
              <a:t>, </a:t>
            </a:r>
            <a:r>
              <a:rPr lang="en-US" sz="2200" b="0" i="1" u="none" strike="noStrike" baseline="0" dirty="0">
                <a:cs typeface="Times New Roman" panose="02020603050405020304" pitchFamily="18" charset="0"/>
              </a:rPr>
              <a:t>relationships</a:t>
            </a:r>
            <a:r>
              <a:rPr lang="en-US" sz="2200" b="0" i="0" u="none" strike="noStrike" baseline="0" dirty="0">
                <a:cs typeface="Times New Roman" panose="02020603050405020304" pitchFamily="18" charset="0"/>
              </a:rPr>
              <a:t>, </a:t>
            </a:r>
            <a:r>
              <a:rPr lang="en-US" sz="2200" b="0" i="1" u="none" strike="noStrike" baseline="0" dirty="0">
                <a:cs typeface="Times New Roman" panose="02020603050405020304" pitchFamily="18" charset="0"/>
              </a:rPr>
              <a:t>properties</a:t>
            </a:r>
            <a:r>
              <a:rPr lang="en-US" sz="2200" b="0" i="0" u="none" strike="noStrike" baseline="0" dirty="0">
                <a:cs typeface="Times New Roman" panose="02020603050405020304" pitchFamily="18" charset="0"/>
              </a:rPr>
              <a:t>, and </a:t>
            </a:r>
            <a:r>
              <a:rPr lang="en-US" sz="2200" b="0" i="1" u="none" strike="noStrike" baseline="0" dirty="0">
                <a:cs typeface="Times New Roman" panose="02020603050405020304" pitchFamily="18" charset="0"/>
              </a:rPr>
              <a:t>labels</a:t>
            </a:r>
            <a:r>
              <a:rPr lang="en-US" sz="2200" b="0" i="0" u="none" strike="noStrike" baseline="0" dirty="0">
                <a:cs typeface="Times New Roman" panose="02020603050405020304" pitchFamily="18" charset="0"/>
              </a:rPr>
              <a:t>.</a:t>
            </a:r>
          </a:p>
          <a:p>
            <a:pPr marL="285750" indent="-285750" algn="just">
              <a:buFont typeface="Arial" panose="020B0604020202020204" pitchFamily="34" charset="0"/>
              <a:buChar char="•"/>
            </a:pPr>
            <a:endParaRPr lang="en-US" sz="2200" b="0" i="0" u="none" strike="noStrike" baseline="0" dirty="0">
              <a:cs typeface="Times New Roman" panose="02020603050405020304" pitchFamily="18" charset="0"/>
            </a:endParaRPr>
          </a:p>
          <a:p>
            <a:pPr marL="285750" indent="-285750" algn="just">
              <a:buFont typeface="Arial" panose="020B0604020202020204" pitchFamily="34" charset="0"/>
              <a:buChar char="•"/>
            </a:pPr>
            <a:r>
              <a:rPr lang="en-US" sz="2200" b="0" i="0" u="none" strike="noStrike" baseline="0" dirty="0">
                <a:cs typeface="Times New Roman" panose="02020603050405020304" pitchFamily="18" charset="0"/>
              </a:rPr>
              <a:t>Nodes contain properties. </a:t>
            </a:r>
          </a:p>
          <a:p>
            <a:pPr algn="just"/>
            <a:r>
              <a:rPr lang="en-US" sz="2200" dirty="0">
                <a:cs typeface="Times New Roman" panose="02020603050405020304" pitchFamily="18" charset="0"/>
              </a:rPr>
              <a:t>(</a:t>
            </a:r>
            <a:r>
              <a:rPr lang="en-US" sz="2200" b="0" i="0" u="none" strike="noStrike" baseline="0" dirty="0">
                <a:cs typeface="Times New Roman" panose="02020603050405020304" pitchFamily="18" charset="0"/>
              </a:rPr>
              <a:t>Imagine nodes as documents that store properties in the form of arbitrary key-value pairs. In Neo4j, the keys are strings and the values are the Java string and primitive data types, plus arrays of these types.)</a:t>
            </a:r>
          </a:p>
          <a:p>
            <a:pPr algn="just"/>
            <a:endParaRPr lang="en-US" sz="2200" b="0" i="0" u="none" strike="noStrike" baseline="0" dirty="0">
              <a:latin typeface="Tempus Sans ITC" panose="04020404030D07020202" pitchFamily="82" charset="0"/>
              <a:cs typeface="Times New Roman" panose="02020603050405020304" pitchFamily="18" charset="0"/>
            </a:endParaRPr>
          </a:p>
          <a:p>
            <a:pPr marL="285750" indent="-285750" algn="just">
              <a:buFont typeface="Arial" panose="020B0604020202020204" pitchFamily="34" charset="0"/>
              <a:buChar char="•"/>
            </a:pPr>
            <a:r>
              <a:rPr lang="en-US" sz="2200" b="0" i="0" u="none" strike="noStrike" baseline="0" dirty="0">
                <a:cs typeface="Times New Roman" panose="02020603050405020304" pitchFamily="18" charset="0"/>
              </a:rPr>
              <a:t>Nodes can be tagged with one or more labels. Labels group nodes together</a:t>
            </a:r>
            <a:r>
              <a:rPr lang="en-US" sz="2200" dirty="0">
                <a:cs typeface="Times New Roman" panose="02020603050405020304" pitchFamily="18" charset="0"/>
              </a:rPr>
              <a:t> </a:t>
            </a:r>
            <a:r>
              <a:rPr lang="en-US" sz="2200" b="0" i="0" u="none" strike="noStrike" baseline="0" dirty="0">
                <a:cs typeface="Times New Roman" panose="02020603050405020304" pitchFamily="18" charset="0"/>
              </a:rPr>
              <a:t>and indicate the roles they play within the dataset</a:t>
            </a:r>
            <a:r>
              <a:rPr lang="en-US" sz="2000" b="0" i="0" u="none" strike="noStrike" baseline="0" dirty="0">
                <a:cs typeface="Times New Roman" panose="02020603050405020304" pitchFamily="18" charset="0"/>
              </a:rPr>
              <a:t>. </a:t>
            </a:r>
          </a:p>
          <a:p>
            <a:pPr marL="285750" indent="-285750" algn="just">
              <a:buFont typeface="Arial" panose="020B0604020202020204" pitchFamily="34" charset="0"/>
              <a:buChar char="•"/>
            </a:pPr>
            <a:endParaRPr lang="en-US" sz="2000" b="0" i="0" u="none" strike="noStrike" baseline="0" dirty="0">
              <a:cs typeface="Times New Roman" panose="02020603050405020304" pitchFamily="18" charset="0"/>
            </a:endParaRPr>
          </a:p>
          <a:p>
            <a:pPr marL="285750" indent="-285750" algn="just">
              <a:buFont typeface="Arial" panose="020B0604020202020204" pitchFamily="34" charset="0"/>
              <a:buChar char="•"/>
            </a:pPr>
            <a:r>
              <a:rPr lang="en-US" sz="2200" dirty="0">
                <a:solidFill>
                  <a:srgbClr val="000000"/>
                </a:solidFill>
              </a:rPr>
              <a:t>Labels </a:t>
            </a:r>
            <a:r>
              <a:rPr lang="en-US" sz="2200" b="0" i="0" dirty="0">
                <a:solidFill>
                  <a:srgbClr val="000000"/>
                </a:solidFill>
                <a:effectLst/>
              </a:rPr>
              <a:t>are used to group nodes, and each node can be assigned multiple labels. Labels are </a:t>
            </a:r>
            <a:r>
              <a:rPr lang="en-US" sz="2200" b="0" i="0" dirty="0">
                <a:solidFill>
                  <a:srgbClr val="FF0000"/>
                </a:solidFill>
                <a:effectLst/>
              </a:rPr>
              <a:t>indexed to speed up finding nodes in a graph</a:t>
            </a:r>
            <a:r>
              <a:rPr lang="en-US" sz="2200" b="0" i="0" dirty="0">
                <a:solidFill>
                  <a:srgbClr val="000000"/>
                </a:solidFill>
                <a:effectLst/>
              </a:rPr>
              <a:t>.</a:t>
            </a:r>
            <a:endParaRPr lang="en-US" sz="2200" b="0" i="0" u="none" strike="noStrike" baseline="0" dirty="0">
              <a:cs typeface="Times New Roman" panose="02020603050405020304" pitchFamily="18" charset="0"/>
            </a:endParaRPr>
          </a:p>
          <a:p>
            <a:pPr algn="just"/>
            <a:endParaRPr lang="en-US" sz="2200" b="0" i="0" dirty="0">
              <a:effectLst/>
              <a:cs typeface="Times New Roman" panose="02020603050405020304" pitchFamily="18" charset="0"/>
            </a:endParaRPr>
          </a:p>
        </p:txBody>
      </p:sp>
      <p:sp>
        <p:nvSpPr>
          <p:cNvPr id="3" name="Rectangle 2">
            <a:extLst>
              <a:ext uri="{FF2B5EF4-FFF2-40B4-BE49-F238E27FC236}">
                <a16:creationId xmlns:a16="http://schemas.microsoft.com/office/drawing/2014/main" id="{2F4ACC94-E142-D98F-D1CF-43489B0882D4}"/>
              </a:ext>
            </a:extLst>
          </p:cNvPr>
          <p:cNvSpPr/>
          <p:nvPr/>
        </p:nvSpPr>
        <p:spPr>
          <a:xfrm>
            <a:off x="371880" y="357915"/>
            <a:ext cx="7999758" cy="1446550"/>
          </a:xfrm>
          <a:prstGeom prst="rect">
            <a:avLst/>
          </a:prstGeom>
        </p:spPr>
        <p:txBody>
          <a:bodyPr wrap="square">
            <a:spAutoFit/>
          </a:bodyPr>
          <a:lstStyle/>
          <a:p>
            <a:r>
              <a:rPr lang="en-IN" sz="3200" b="1" dirty="0">
                <a:solidFill>
                  <a:schemeClr val="accent2">
                    <a:lumMod val="75000"/>
                  </a:schemeClr>
                </a:solidFill>
              </a:rPr>
              <a:t>Graph Database</a:t>
            </a:r>
          </a:p>
          <a:p>
            <a:r>
              <a:rPr lang="en-IN" sz="2400" b="1" i="0" dirty="0">
                <a:solidFill>
                  <a:schemeClr val="accent1">
                    <a:lumMod val="75000"/>
                  </a:schemeClr>
                </a:solidFill>
                <a:effectLst/>
                <a:cs typeface="Times New Roman" panose="02020603050405020304" pitchFamily="18" charset="0"/>
              </a:rPr>
              <a:t>Neo4j : Property Graph Data Model</a:t>
            </a:r>
          </a:p>
          <a:p>
            <a:endParaRPr lang="en-IN" sz="3200" b="1" dirty="0">
              <a:solidFill>
                <a:schemeClr val="accent2">
                  <a:lumMod val="75000"/>
                </a:schemeClr>
              </a:solidFill>
            </a:endParaRPr>
          </a:p>
        </p:txBody>
      </p:sp>
      <p:pic>
        <p:nvPicPr>
          <p:cNvPr id="7" name="Google Shape;65;g2743e433a66_0_18">
            <a:extLst>
              <a:ext uri="{FF2B5EF4-FFF2-40B4-BE49-F238E27FC236}">
                <a16:creationId xmlns:a16="http://schemas.microsoft.com/office/drawing/2014/main" id="{660B3D81-E15B-8747-1167-C2F530EB2DF9}"/>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0B8F299-13B6-3B0A-E6F8-950425ECE365}"/>
                  </a:ext>
                </a:extLst>
              </p14:cNvPr>
              <p14:cNvContentPartPr/>
              <p14:nvPr/>
            </p14:nvContentPartPr>
            <p14:xfrm>
              <a:off x="968760" y="4278600"/>
              <a:ext cx="4130280" cy="549720"/>
            </p14:xfrm>
          </p:contentPart>
        </mc:Choice>
        <mc:Fallback xmlns="">
          <p:pic>
            <p:nvPicPr>
              <p:cNvPr id="4" name="Ink 3">
                <a:extLst>
                  <a:ext uri="{FF2B5EF4-FFF2-40B4-BE49-F238E27FC236}">
                    <a16:creationId xmlns:a16="http://schemas.microsoft.com/office/drawing/2014/main" id="{F0B8F299-13B6-3B0A-E6F8-950425ECE365}"/>
                  </a:ext>
                </a:extLst>
              </p:cNvPr>
              <p:cNvPicPr/>
              <p:nvPr/>
            </p:nvPicPr>
            <p:blipFill>
              <a:blip r:embed="rId4"/>
              <a:stretch>
                <a:fillRect/>
              </a:stretch>
            </p:blipFill>
            <p:spPr>
              <a:xfrm>
                <a:off x="959400" y="4269240"/>
                <a:ext cx="4149000" cy="568440"/>
              </a:xfrm>
              <a:prstGeom prst="rect">
                <a:avLst/>
              </a:prstGeom>
            </p:spPr>
          </p:pic>
        </mc:Fallback>
      </mc:AlternateContent>
    </p:spTree>
    <p:extLst>
      <p:ext uri="{BB962C8B-B14F-4D97-AF65-F5344CB8AC3E}">
        <p14:creationId xmlns:p14="http://schemas.microsoft.com/office/powerpoint/2010/main" val="333360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39" y="1316458"/>
            <a:ext cx="9555281" cy="769441"/>
          </a:xfrm>
          <a:prstGeom prst="rect">
            <a:avLst/>
          </a:prstGeom>
          <a:noFill/>
        </p:spPr>
        <p:txBody>
          <a:bodyPr wrap="square" rtlCol="0">
            <a:spAutoFit/>
          </a:bodyPr>
          <a:lstStyle/>
          <a:p>
            <a:pPr algn="just"/>
            <a:endParaRPr lang="en-IN" sz="2200" b="0" i="0" dirty="0">
              <a:effectLst/>
              <a:cs typeface="Times New Roman" panose="02020603050405020304" pitchFamily="18" charset="0"/>
            </a:endParaRPr>
          </a:p>
          <a:p>
            <a:pPr algn="just"/>
            <a:endParaRPr lang="en-US" sz="2200" b="0" i="0" dirty="0">
              <a:effectLst/>
              <a:cs typeface="Times New Roman" panose="02020603050405020304" pitchFamily="18" charset="0"/>
            </a:endParaRPr>
          </a:p>
        </p:txBody>
      </p:sp>
      <p:sp>
        <p:nvSpPr>
          <p:cNvPr id="3" name="Rectangle 2">
            <a:extLst>
              <a:ext uri="{FF2B5EF4-FFF2-40B4-BE49-F238E27FC236}">
                <a16:creationId xmlns:a16="http://schemas.microsoft.com/office/drawing/2014/main" id="{2F4ACC94-E142-D98F-D1CF-43489B0882D4}"/>
              </a:ext>
            </a:extLst>
          </p:cNvPr>
          <p:cNvSpPr/>
          <p:nvPr/>
        </p:nvSpPr>
        <p:spPr>
          <a:xfrm>
            <a:off x="371880" y="357915"/>
            <a:ext cx="7999758" cy="1446550"/>
          </a:xfrm>
          <a:prstGeom prst="rect">
            <a:avLst/>
          </a:prstGeom>
        </p:spPr>
        <p:txBody>
          <a:bodyPr wrap="square">
            <a:spAutoFit/>
          </a:bodyPr>
          <a:lstStyle/>
          <a:p>
            <a:r>
              <a:rPr lang="en-IN" sz="3200" b="1" dirty="0">
                <a:solidFill>
                  <a:schemeClr val="accent2">
                    <a:lumMod val="75000"/>
                  </a:schemeClr>
                </a:solidFill>
              </a:rPr>
              <a:t>Graph Database</a:t>
            </a:r>
          </a:p>
          <a:p>
            <a:r>
              <a:rPr lang="en-IN" sz="2400" b="1" i="0" dirty="0">
                <a:solidFill>
                  <a:schemeClr val="accent1">
                    <a:lumMod val="75000"/>
                  </a:schemeClr>
                </a:solidFill>
                <a:effectLst/>
                <a:cs typeface="Times New Roman" panose="02020603050405020304" pitchFamily="18" charset="0"/>
              </a:rPr>
              <a:t>Neo4j : Property Graph Data Model</a:t>
            </a:r>
          </a:p>
          <a:p>
            <a:endParaRPr lang="en-IN" sz="3200" b="1" dirty="0">
              <a:solidFill>
                <a:schemeClr val="accent2">
                  <a:lumMod val="75000"/>
                </a:schemeClr>
              </a:solidFill>
            </a:endParaRPr>
          </a:p>
        </p:txBody>
      </p:sp>
      <p:pic>
        <p:nvPicPr>
          <p:cNvPr id="5" name="Picture 4">
            <a:extLst>
              <a:ext uri="{FF2B5EF4-FFF2-40B4-BE49-F238E27FC236}">
                <a16:creationId xmlns:a16="http://schemas.microsoft.com/office/drawing/2014/main" id="{1CF7A198-5DC0-8804-1A7A-1667D19EBD10}"/>
              </a:ext>
            </a:extLst>
          </p:cNvPr>
          <p:cNvPicPr>
            <a:picLocks noChangeAspect="1"/>
          </p:cNvPicPr>
          <p:nvPr/>
        </p:nvPicPr>
        <p:blipFill>
          <a:blip r:embed="rId2"/>
          <a:stretch>
            <a:fillRect/>
          </a:stretch>
        </p:blipFill>
        <p:spPr>
          <a:xfrm>
            <a:off x="74229" y="2085899"/>
            <a:ext cx="10664295" cy="3698928"/>
          </a:xfrm>
          <a:prstGeom prst="rect">
            <a:avLst/>
          </a:prstGeom>
        </p:spPr>
      </p:pic>
      <p:pic>
        <p:nvPicPr>
          <p:cNvPr id="7" name="Google Shape;65;g2743e433a66_0_18">
            <a:extLst>
              <a:ext uri="{FF2B5EF4-FFF2-40B4-BE49-F238E27FC236}">
                <a16:creationId xmlns:a16="http://schemas.microsoft.com/office/drawing/2014/main" id="{E34AE112-1C89-F146-607B-81C176DBA692}"/>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2D1E94D-D82C-8DCE-61F8-51029830E98A}"/>
                  </a:ext>
                </a:extLst>
              </p14:cNvPr>
              <p14:cNvContentPartPr/>
              <p14:nvPr/>
            </p14:nvContentPartPr>
            <p14:xfrm>
              <a:off x="2880" y="1344600"/>
              <a:ext cx="6547320" cy="3240360"/>
            </p14:xfrm>
          </p:contentPart>
        </mc:Choice>
        <mc:Fallback xmlns="">
          <p:pic>
            <p:nvPicPr>
              <p:cNvPr id="4" name="Ink 3">
                <a:extLst>
                  <a:ext uri="{FF2B5EF4-FFF2-40B4-BE49-F238E27FC236}">
                    <a16:creationId xmlns:a16="http://schemas.microsoft.com/office/drawing/2014/main" id="{D2D1E94D-D82C-8DCE-61F8-51029830E98A}"/>
                  </a:ext>
                </a:extLst>
              </p:cNvPr>
              <p:cNvPicPr/>
              <p:nvPr/>
            </p:nvPicPr>
            <p:blipFill>
              <a:blip r:embed="rId5"/>
              <a:stretch>
                <a:fillRect/>
              </a:stretch>
            </p:blipFill>
            <p:spPr>
              <a:xfrm>
                <a:off x="-6480" y="1335240"/>
                <a:ext cx="6566040" cy="3259080"/>
              </a:xfrm>
              <a:prstGeom prst="rect">
                <a:avLst/>
              </a:prstGeom>
            </p:spPr>
          </p:pic>
        </mc:Fallback>
      </mc:AlternateContent>
    </p:spTree>
    <p:extLst>
      <p:ext uri="{BB962C8B-B14F-4D97-AF65-F5344CB8AC3E}">
        <p14:creationId xmlns:p14="http://schemas.microsoft.com/office/powerpoint/2010/main" val="929187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39" y="1316458"/>
            <a:ext cx="10246161" cy="4154984"/>
          </a:xfrm>
          <a:prstGeom prst="rect">
            <a:avLst/>
          </a:prstGeom>
          <a:noFill/>
        </p:spPr>
        <p:txBody>
          <a:bodyPr wrap="square" rtlCol="0">
            <a:spAutoFit/>
          </a:bodyPr>
          <a:lstStyle/>
          <a:p>
            <a:pPr algn="just"/>
            <a:endParaRPr lang="en-IN" sz="2200" b="0" i="0" dirty="0">
              <a:effectLst/>
              <a:cs typeface="Times New Roman" panose="02020603050405020304" pitchFamily="18" charset="0"/>
            </a:endParaRPr>
          </a:p>
          <a:p>
            <a:pPr marL="285750" indent="-285750" algn="just">
              <a:buFont typeface="Arial" panose="020B0604020202020204" pitchFamily="34" charset="0"/>
              <a:buChar char="•"/>
            </a:pPr>
            <a:r>
              <a:rPr lang="en-US" sz="2200" b="0" i="0" u="none" strike="noStrike" baseline="0" dirty="0">
                <a:cs typeface="Times New Roman" panose="02020603050405020304" pitchFamily="18" charset="0"/>
              </a:rPr>
              <a:t>Relationships connect nodes and structure the graph. </a:t>
            </a:r>
          </a:p>
          <a:p>
            <a:pPr marL="285750" indent="-285750" algn="just">
              <a:buFont typeface="Arial" panose="020B0604020202020204" pitchFamily="34" charset="0"/>
              <a:buChar char="•"/>
            </a:pPr>
            <a:endParaRPr lang="en-US" sz="2200" dirty="0">
              <a:cs typeface="Times New Roman" panose="02020603050405020304" pitchFamily="18" charset="0"/>
            </a:endParaRPr>
          </a:p>
          <a:p>
            <a:pPr marL="285750" indent="-285750" algn="just">
              <a:buFont typeface="Arial" panose="020B0604020202020204" pitchFamily="34" charset="0"/>
              <a:buChar char="•"/>
            </a:pPr>
            <a:r>
              <a:rPr lang="en-US" sz="2200" b="0" i="0" u="none" strike="noStrike" baseline="0" dirty="0">
                <a:cs typeface="Times New Roman" panose="02020603050405020304" pitchFamily="18" charset="0"/>
              </a:rPr>
              <a:t>A relationship always </a:t>
            </a:r>
            <a:r>
              <a:rPr lang="en-US" sz="2200" b="0" i="0" u="none" strike="noStrike" baseline="0" dirty="0">
                <a:solidFill>
                  <a:srgbClr val="FF0000"/>
                </a:solidFill>
                <a:cs typeface="Times New Roman" panose="02020603050405020304" pitchFamily="18" charset="0"/>
              </a:rPr>
              <a:t>has a direction</a:t>
            </a:r>
            <a:r>
              <a:rPr lang="en-US" sz="2200" b="0" i="0" u="none" strike="noStrike" baseline="0" dirty="0">
                <a:cs typeface="Times New Roman" panose="02020603050405020304" pitchFamily="18" charset="0"/>
              </a:rPr>
              <a:t>, a </a:t>
            </a:r>
            <a:r>
              <a:rPr lang="en-US" sz="2200" b="0" i="0" u="none" strike="noStrike" baseline="0" dirty="0">
                <a:solidFill>
                  <a:srgbClr val="FF0000"/>
                </a:solidFill>
                <a:cs typeface="Times New Roman" panose="02020603050405020304" pitchFamily="18" charset="0"/>
              </a:rPr>
              <a:t>single name</a:t>
            </a:r>
            <a:r>
              <a:rPr lang="en-US" sz="2200" b="0" i="0" u="none" strike="noStrike" baseline="0" dirty="0">
                <a:cs typeface="Times New Roman" panose="02020603050405020304" pitchFamily="18" charset="0"/>
              </a:rPr>
              <a:t>, and </a:t>
            </a:r>
            <a:r>
              <a:rPr lang="en-US" sz="2200" b="0" i="0" u="none" strike="noStrike" baseline="0" dirty="0">
                <a:solidFill>
                  <a:srgbClr val="FF0000"/>
                </a:solidFill>
                <a:cs typeface="Times New Roman" panose="02020603050405020304" pitchFamily="18" charset="0"/>
              </a:rPr>
              <a:t>a </a:t>
            </a:r>
            <a:r>
              <a:rPr lang="en-US" sz="2200" b="0" i="1" u="none" strike="noStrike" baseline="0" dirty="0">
                <a:solidFill>
                  <a:srgbClr val="FF0000"/>
                </a:solidFill>
                <a:cs typeface="Times New Roman" panose="02020603050405020304" pitchFamily="18" charset="0"/>
              </a:rPr>
              <a:t>start node </a:t>
            </a:r>
            <a:r>
              <a:rPr lang="en-US" sz="2200" b="0" i="0" u="none" strike="noStrike" baseline="0" dirty="0">
                <a:cs typeface="Times New Roman" panose="02020603050405020304" pitchFamily="18" charset="0"/>
              </a:rPr>
              <a:t>and an </a:t>
            </a:r>
            <a:r>
              <a:rPr lang="en-US" sz="2200" b="0" i="1" u="none" strike="noStrike" baseline="0" dirty="0">
                <a:solidFill>
                  <a:srgbClr val="FF0000"/>
                </a:solidFill>
                <a:cs typeface="Times New Roman" panose="02020603050405020304" pitchFamily="18" charset="0"/>
              </a:rPr>
              <a:t>end node</a:t>
            </a:r>
            <a:r>
              <a:rPr lang="en-US" sz="2200" b="0" i="0" u="none" strike="noStrike" baseline="0" dirty="0">
                <a:solidFill>
                  <a:srgbClr val="FF0000"/>
                </a:solidFill>
                <a:cs typeface="Times New Roman" panose="02020603050405020304" pitchFamily="18" charset="0"/>
              </a:rPr>
              <a:t>—</a:t>
            </a:r>
            <a:r>
              <a:rPr lang="en-US" sz="2200" b="0" i="0" u="none" strike="noStrike" baseline="0" dirty="0">
                <a:cs typeface="Times New Roman" panose="02020603050405020304" pitchFamily="18" charset="0"/>
              </a:rPr>
              <a:t>there are no dangling relationships. Together, a relationship’s direction and name add semantic clarity to the structuring of nodes.</a:t>
            </a:r>
          </a:p>
          <a:p>
            <a:pPr marL="285750" indent="-285750" algn="just">
              <a:buFont typeface="Arial" panose="020B0604020202020204" pitchFamily="34" charset="0"/>
              <a:buChar char="•"/>
            </a:pPr>
            <a:endParaRPr lang="en-US" sz="2200" b="0" i="0" u="none" strike="noStrike" baseline="0" dirty="0">
              <a:cs typeface="Times New Roman" panose="02020603050405020304" pitchFamily="18" charset="0"/>
            </a:endParaRPr>
          </a:p>
          <a:p>
            <a:pPr marL="285750" indent="-285750" algn="just">
              <a:buFont typeface="Arial" panose="020B0604020202020204" pitchFamily="34" charset="0"/>
              <a:buChar char="•"/>
            </a:pPr>
            <a:r>
              <a:rPr lang="en-US" sz="2200" b="0" i="0" u="none" strike="noStrike" baseline="0" dirty="0">
                <a:cs typeface="Times New Roman" panose="02020603050405020304" pitchFamily="18" charset="0"/>
              </a:rPr>
              <a:t>Like nodes, relationships can also have properties. The ability to add properties to relationships is particularly useful for providing additional metadata for graph algorithms, adding additional semantics to relationships (including quality and weight), and for constraining queries at runtime.</a:t>
            </a:r>
          </a:p>
          <a:p>
            <a:pPr algn="just"/>
            <a:endParaRPr lang="en-US" sz="2200" b="0" i="0" dirty="0">
              <a:effectLst/>
              <a:cs typeface="Times New Roman" panose="02020603050405020304" pitchFamily="18" charset="0"/>
            </a:endParaRPr>
          </a:p>
        </p:txBody>
      </p:sp>
      <p:sp>
        <p:nvSpPr>
          <p:cNvPr id="3" name="Rectangle 2">
            <a:extLst>
              <a:ext uri="{FF2B5EF4-FFF2-40B4-BE49-F238E27FC236}">
                <a16:creationId xmlns:a16="http://schemas.microsoft.com/office/drawing/2014/main" id="{2F4ACC94-E142-D98F-D1CF-43489B0882D4}"/>
              </a:ext>
            </a:extLst>
          </p:cNvPr>
          <p:cNvSpPr/>
          <p:nvPr/>
        </p:nvSpPr>
        <p:spPr>
          <a:xfrm>
            <a:off x="371880" y="357915"/>
            <a:ext cx="7999758" cy="1446550"/>
          </a:xfrm>
          <a:prstGeom prst="rect">
            <a:avLst/>
          </a:prstGeom>
        </p:spPr>
        <p:txBody>
          <a:bodyPr wrap="square">
            <a:spAutoFit/>
          </a:bodyPr>
          <a:lstStyle/>
          <a:p>
            <a:r>
              <a:rPr lang="en-IN" sz="3200" b="1" dirty="0">
                <a:solidFill>
                  <a:schemeClr val="accent2">
                    <a:lumMod val="75000"/>
                  </a:schemeClr>
                </a:solidFill>
              </a:rPr>
              <a:t>Graph Database</a:t>
            </a:r>
          </a:p>
          <a:p>
            <a:r>
              <a:rPr lang="en-IN" sz="2400" b="1" i="0" dirty="0">
                <a:solidFill>
                  <a:schemeClr val="accent1">
                    <a:lumMod val="75000"/>
                  </a:schemeClr>
                </a:solidFill>
                <a:effectLst/>
                <a:cs typeface="Times New Roman" panose="02020603050405020304" pitchFamily="18" charset="0"/>
              </a:rPr>
              <a:t>Neo4j : Property Graph Data Model</a:t>
            </a:r>
          </a:p>
          <a:p>
            <a:endParaRPr lang="en-IN" sz="3200" b="1" dirty="0">
              <a:solidFill>
                <a:schemeClr val="accent2">
                  <a:lumMod val="75000"/>
                </a:schemeClr>
              </a:solidFill>
            </a:endParaRPr>
          </a:p>
        </p:txBody>
      </p:sp>
      <p:pic>
        <p:nvPicPr>
          <p:cNvPr id="4" name="Google Shape;65;g2743e433a66_0_18">
            <a:extLst>
              <a:ext uri="{FF2B5EF4-FFF2-40B4-BE49-F238E27FC236}">
                <a16:creationId xmlns:a16="http://schemas.microsoft.com/office/drawing/2014/main" id="{5A0A730A-B171-CBBD-4F2D-4CC50812597F}"/>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21763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Graph Database</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Graph Theory and its Applications</a:t>
            </a:r>
          </a:p>
        </p:txBody>
      </p:sp>
      <p:sp>
        <p:nvSpPr>
          <p:cNvPr id="2" name="TextBox 1">
            <a:extLst>
              <a:ext uri="{FF2B5EF4-FFF2-40B4-BE49-F238E27FC236}">
                <a16:creationId xmlns:a16="http://schemas.microsoft.com/office/drawing/2014/main" id="{8256433D-7816-4C6C-82B5-529F207279D9}"/>
              </a:ext>
            </a:extLst>
          </p:cNvPr>
          <p:cNvSpPr txBox="1"/>
          <p:nvPr/>
        </p:nvSpPr>
        <p:spPr>
          <a:xfrm>
            <a:off x="218639" y="1412191"/>
            <a:ext cx="6608881"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Graphs are extremely useful in understanding a wide diversity </a:t>
            </a:r>
            <a:r>
              <a:rPr lang="en-US" sz="2400" b="0" i="0" u="none" strike="noStrike" baseline="0" dirty="0">
                <a:solidFill>
                  <a:srgbClr val="FF0000"/>
                </a:solidFill>
                <a:cs typeface="Times New Roman" panose="02020603050405020304" pitchFamily="18" charset="0"/>
              </a:rPr>
              <a:t>of datasets in fields such as science, government, and business</a:t>
            </a:r>
            <a:r>
              <a:rPr lang="en-US" sz="2400" b="0" i="0" u="none" strike="noStrike" baseline="0" dirty="0">
                <a:cs typeface="Times New Roman" panose="02020603050405020304" pitchFamily="18" charset="0"/>
              </a:rPr>
              <a:t>. For example, any social media data is easily represented as a graph</a:t>
            </a:r>
            <a:endParaRPr lang="en-US" sz="2400" dirty="0">
              <a:cs typeface="Times New Roman" panose="02020603050405020304" pitchFamily="18" charset="0"/>
            </a:endParaRPr>
          </a:p>
        </p:txBody>
      </p:sp>
      <p:pic>
        <p:nvPicPr>
          <p:cNvPr id="4" name="Picture 3">
            <a:extLst>
              <a:ext uri="{FF2B5EF4-FFF2-40B4-BE49-F238E27FC236}">
                <a16:creationId xmlns:a16="http://schemas.microsoft.com/office/drawing/2014/main" id="{D8E24744-39BC-996E-D37A-E17D14519FF8}"/>
              </a:ext>
            </a:extLst>
          </p:cNvPr>
          <p:cNvPicPr>
            <a:picLocks noChangeAspect="1"/>
          </p:cNvPicPr>
          <p:nvPr/>
        </p:nvPicPr>
        <p:blipFill>
          <a:blip r:embed="rId2"/>
          <a:stretch>
            <a:fillRect/>
          </a:stretch>
        </p:blipFill>
        <p:spPr>
          <a:xfrm>
            <a:off x="7061883" y="2295717"/>
            <a:ext cx="5314612" cy="3068759"/>
          </a:xfrm>
          <a:prstGeom prst="rect">
            <a:avLst/>
          </a:prstGeom>
        </p:spPr>
      </p:pic>
      <p:sp>
        <p:nvSpPr>
          <p:cNvPr id="7" name="TextBox 6">
            <a:extLst>
              <a:ext uri="{FF2B5EF4-FFF2-40B4-BE49-F238E27FC236}">
                <a16:creationId xmlns:a16="http://schemas.microsoft.com/office/drawing/2014/main" id="{CE721BE5-5028-E058-C67A-06614B438F38}"/>
              </a:ext>
            </a:extLst>
          </p:cNvPr>
          <p:cNvSpPr txBox="1"/>
          <p:nvPr/>
        </p:nvSpPr>
        <p:spPr>
          <a:xfrm>
            <a:off x="218639" y="3338536"/>
            <a:ext cx="6608881" cy="2677656"/>
          </a:xfrm>
          <a:prstGeom prst="rect">
            <a:avLst/>
          </a:prstGeom>
          <a:noFill/>
        </p:spPr>
        <p:txBody>
          <a:bodyPr wrap="square">
            <a:spAutoFit/>
          </a:bodyPr>
          <a:lstStyle/>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Each node is labeled User, indicating its role in the network. </a:t>
            </a:r>
          </a:p>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These nodes are then connected with </a:t>
            </a:r>
            <a:r>
              <a:rPr lang="en-US" sz="2400" b="0" i="0" u="none" strike="noStrike" baseline="0" dirty="0">
                <a:solidFill>
                  <a:srgbClr val="FF0000"/>
                </a:solidFill>
                <a:cs typeface="Times New Roman" panose="02020603050405020304" pitchFamily="18" charset="0"/>
              </a:rPr>
              <a:t>relationships,</a:t>
            </a:r>
            <a:r>
              <a:rPr lang="en-US" sz="2400" b="0" i="0" u="none" strike="noStrike" baseline="0" dirty="0">
                <a:cs typeface="Times New Roman" panose="02020603050405020304" pitchFamily="18" charset="0"/>
              </a:rPr>
              <a:t> which help further establish the semantic context: namely, that Billy follows Harry, and that Harry, in turn, follows Billy. Ruth and Harry likewise follow each other</a:t>
            </a:r>
            <a:endParaRPr lang="en-IN" sz="2400" dirty="0">
              <a:cs typeface="Times New Roman" panose="02020603050405020304" pitchFamily="18" charset="0"/>
            </a:endParaRPr>
          </a:p>
        </p:txBody>
      </p:sp>
      <p:pic>
        <p:nvPicPr>
          <p:cNvPr id="3" name="Google Shape;65;g2743e433a66_0_18">
            <a:extLst>
              <a:ext uri="{FF2B5EF4-FFF2-40B4-BE49-F238E27FC236}">
                <a16:creationId xmlns:a16="http://schemas.microsoft.com/office/drawing/2014/main" id="{EE5B1877-3BF6-8794-1110-3E08893F82B0}"/>
              </a:ext>
            </a:extLst>
          </p:cNvPr>
          <p:cNvPicPr preferRelativeResize="0"/>
          <p:nvPr/>
        </p:nvPicPr>
        <p:blipFill rotWithShape="1">
          <a:blip r:embed="rId3">
            <a:alphaModFix/>
          </a:blip>
          <a:srcRect t="4970"/>
          <a:stretch/>
        </p:blipFill>
        <p:spPr>
          <a:xfrm>
            <a:off x="10882725" y="0"/>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95AEBC3-6DF0-D6BA-D3A5-5DE63EE35E09}"/>
                  </a:ext>
                </a:extLst>
              </p14:cNvPr>
              <p14:cNvContentPartPr/>
              <p14:nvPr/>
            </p14:nvContentPartPr>
            <p14:xfrm>
              <a:off x="1754640" y="4804200"/>
              <a:ext cx="3646800" cy="451440"/>
            </p14:xfrm>
          </p:contentPart>
        </mc:Choice>
        <mc:Fallback xmlns="">
          <p:pic>
            <p:nvPicPr>
              <p:cNvPr id="5" name="Ink 4">
                <a:extLst>
                  <a:ext uri="{FF2B5EF4-FFF2-40B4-BE49-F238E27FC236}">
                    <a16:creationId xmlns:a16="http://schemas.microsoft.com/office/drawing/2014/main" id="{395AEBC3-6DF0-D6BA-D3A5-5DE63EE35E09}"/>
                  </a:ext>
                </a:extLst>
              </p:cNvPr>
              <p:cNvPicPr/>
              <p:nvPr/>
            </p:nvPicPr>
            <p:blipFill>
              <a:blip r:embed="rId5"/>
              <a:stretch>
                <a:fillRect/>
              </a:stretch>
            </p:blipFill>
            <p:spPr>
              <a:xfrm>
                <a:off x="1745280" y="4794840"/>
                <a:ext cx="3665520" cy="470160"/>
              </a:xfrm>
              <a:prstGeom prst="rect">
                <a:avLst/>
              </a:prstGeom>
            </p:spPr>
          </p:pic>
        </mc:Fallback>
      </mc:AlternateContent>
    </p:spTree>
    <p:extLst>
      <p:ext uri="{BB962C8B-B14F-4D97-AF65-F5344CB8AC3E}">
        <p14:creationId xmlns:p14="http://schemas.microsoft.com/office/powerpoint/2010/main" val="334851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39" y="1500130"/>
            <a:ext cx="10907679" cy="2308324"/>
          </a:xfrm>
          <a:prstGeom prst="rect">
            <a:avLst/>
          </a:prstGeom>
          <a:noFill/>
        </p:spPr>
        <p:txBody>
          <a:bodyPr wrap="square" rtlCol="0">
            <a:spAutoFit/>
          </a:bodyPr>
          <a:lstStyle/>
          <a:p>
            <a:pPr algn="just"/>
            <a:r>
              <a:rPr lang="en-US" sz="2400" b="0" i="0" dirty="0">
                <a:effectLst/>
              </a:rPr>
              <a:t>The main building blocks of Graph DB Data Model are −</a:t>
            </a:r>
          </a:p>
          <a:p>
            <a:pPr algn="just"/>
            <a:endParaRPr lang="en-US" sz="2400" b="0" i="0" dirty="0">
              <a:effectLst/>
            </a:endParaRPr>
          </a:p>
          <a:p>
            <a:pPr marL="342900" indent="-342900" algn="l">
              <a:buFont typeface="Arial" panose="020B0604020202020204" pitchFamily="34" charset="0"/>
              <a:buChar char="•"/>
            </a:pPr>
            <a:r>
              <a:rPr lang="en-US" sz="2400" b="0" i="0" dirty="0">
                <a:effectLst/>
              </a:rPr>
              <a:t>Nodes</a:t>
            </a:r>
          </a:p>
          <a:p>
            <a:pPr marL="342900" indent="-342900" algn="l">
              <a:buFont typeface="Arial" panose="020B0604020202020204" pitchFamily="34" charset="0"/>
              <a:buChar char="•"/>
            </a:pPr>
            <a:r>
              <a:rPr lang="en-US" sz="2400" b="0" i="0" dirty="0">
                <a:effectLst/>
              </a:rPr>
              <a:t>Relationships</a:t>
            </a:r>
          </a:p>
          <a:p>
            <a:pPr marL="342900" indent="-342900" algn="l">
              <a:buFont typeface="Arial" panose="020B0604020202020204" pitchFamily="34" charset="0"/>
              <a:buChar char="•"/>
            </a:pPr>
            <a:r>
              <a:rPr lang="en-US" sz="2400" b="0" i="0" dirty="0">
                <a:effectLst/>
              </a:rPr>
              <a:t>Properties</a:t>
            </a:r>
          </a:p>
          <a:p>
            <a:pPr marL="342900" indent="-342900" algn="l">
              <a:buFont typeface="Arial" panose="020B0604020202020204" pitchFamily="34" charset="0"/>
              <a:buChar char="•"/>
            </a:pPr>
            <a:endParaRPr lang="en-US" sz="2400" b="0" i="0" dirty="0">
              <a:solidFill>
                <a:schemeClr val="accent1">
                  <a:lumMod val="75000"/>
                </a:schemeClr>
              </a:solidFill>
              <a:effectLst/>
              <a:latin typeface="Arial" panose="020B0604020202020204" pitchFamily="34" charset="0"/>
            </a:endParaRPr>
          </a:p>
        </p:txBody>
      </p:sp>
      <p:pic>
        <p:nvPicPr>
          <p:cNvPr id="1026" name="Picture 2" descr="Property Graph">
            <a:extLst>
              <a:ext uri="{FF2B5EF4-FFF2-40B4-BE49-F238E27FC236}">
                <a16:creationId xmlns:a16="http://schemas.microsoft.com/office/drawing/2014/main" id="{38A1051A-B308-43A0-8DF5-3B96546EE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054" y="2376509"/>
            <a:ext cx="4841466" cy="359690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0769344-3111-A19A-DB44-DFB0DF8FC4FC}"/>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4" name="Google Shape;65;g2743e433a66_0_18">
            <a:extLst>
              <a:ext uri="{FF2B5EF4-FFF2-40B4-BE49-F238E27FC236}">
                <a16:creationId xmlns:a16="http://schemas.microsoft.com/office/drawing/2014/main" id="{25219A10-E863-5423-256E-F4D572A6E29C}"/>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601456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40" y="1461349"/>
            <a:ext cx="8300052" cy="3416320"/>
          </a:xfrm>
          <a:prstGeom prst="rect">
            <a:avLst/>
          </a:prstGeom>
          <a:noFill/>
        </p:spPr>
        <p:txBody>
          <a:bodyPr wrap="square" rtlCol="0">
            <a:spAutoFit/>
          </a:bodyPr>
          <a:lstStyle/>
          <a:p>
            <a:pPr marL="342900" indent="-342900" algn="just">
              <a:buFont typeface="Arial" panose="020B0604020202020204" pitchFamily="34" charset="0"/>
              <a:buChar char="•"/>
            </a:pPr>
            <a:r>
              <a:rPr lang="en-US" sz="2400" b="0" i="0" dirty="0">
                <a:solidFill>
                  <a:srgbClr val="FF0000"/>
                </a:solidFill>
                <a:effectLst/>
              </a:rPr>
              <a:t>Node</a:t>
            </a:r>
            <a:r>
              <a:rPr lang="en-US" sz="2400" b="0" i="0" dirty="0">
                <a:effectLst/>
              </a:rPr>
              <a:t> is a fundamental unit of a Graph. It contains properties with key-value pairs as shown in the following image.</a:t>
            </a:r>
          </a:p>
          <a:p>
            <a:pPr marL="342900" indent="-342900" algn="just">
              <a:buFont typeface="Arial" panose="020B0604020202020204" pitchFamily="34" charset="0"/>
              <a:buChar char="•"/>
            </a:pPr>
            <a:endParaRPr lang="en-US" sz="2400" b="0" i="0" dirty="0">
              <a:effectLst/>
            </a:endParaRPr>
          </a:p>
          <a:p>
            <a:pPr marL="342900" indent="-342900" algn="just">
              <a:buFont typeface="Arial" panose="020B0604020202020204" pitchFamily="34" charset="0"/>
              <a:buChar char="•"/>
            </a:pPr>
            <a:r>
              <a:rPr lang="en-US" sz="2400" b="0" i="0" dirty="0">
                <a:solidFill>
                  <a:srgbClr val="FF0000"/>
                </a:solidFill>
                <a:effectLst/>
              </a:rPr>
              <a:t>Property</a:t>
            </a:r>
            <a:r>
              <a:rPr lang="en-US" sz="2400" b="0" i="0" dirty="0">
                <a:effectLst/>
              </a:rPr>
              <a:t> is a key-value pair to describe Graph Nodes and Relationships.</a:t>
            </a:r>
          </a:p>
          <a:p>
            <a:pPr marL="342900" indent="-342900" algn="just">
              <a:buFont typeface="Arial" panose="020B0604020202020204" pitchFamily="34" charset="0"/>
              <a:buChar char="•"/>
            </a:pPr>
            <a:endParaRPr lang="en-US" sz="2400" b="0" i="0" dirty="0">
              <a:effectLst/>
            </a:endParaRPr>
          </a:p>
          <a:p>
            <a:pPr marL="342900" indent="-342900" algn="just">
              <a:buFont typeface="Arial" panose="020B0604020202020204" pitchFamily="34" charset="0"/>
              <a:buChar char="•"/>
            </a:pPr>
            <a:r>
              <a:rPr lang="en-US" sz="2400" b="0" i="0" dirty="0">
                <a:solidFill>
                  <a:srgbClr val="FF0000"/>
                </a:solidFill>
                <a:effectLst/>
              </a:rPr>
              <a:t>Relationships</a:t>
            </a:r>
            <a:r>
              <a:rPr lang="en-US" sz="2400" b="0" i="0" dirty="0">
                <a:effectLst/>
              </a:rPr>
              <a:t> are another major building block of a Graph Database. It connects two nodes as depicted in the following figure.</a:t>
            </a:r>
          </a:p>
        </p:txBody>
      </p:sp>
      <p:pic>
        <p:nvPicPr>
          <p:cNvPr id="2050" name="Picture 2" descr="Relationship">
            <a:extLst>
              <a:ext uri="{FF2B5EF4-FFF2-40B4-BE49-F238E27FC236}">
                <a16:creationId xmlns:a16="http://schemas.microsoft.com/office/drawing/2014/main" id="{75933C56-BD42-42CE-A48D-5FF09573B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175" y="4731917"/>
            <a:ext cx="5391150" cy="1619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DB9144-42E9-DBA8-7213-F26A6A923913}"/>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4" name="Google Shape;65;g2743e433a66_0_18">
            <a:extLst>
              <a:ext uri="{FF2B5EF4-FFF2-40B4-BE49-F238E27FC236}">
                <a16:creationId xmlns:a16="http://schemas.microsoft.com/office/drawing/2014/main" id="{2D491C0F-037D-CC0E-A84A-DC82BDC8CC7A}"/>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3993265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9DBC55E3-B82C-7EF0-BEBE-3592ECC29CED}"/>
              </a:ext>
            </a:extLst>
          </p:cNvPr>
          <p:cNvSpPr>
            <a:spLocks noGrp="1"/>
          </p:cNvSpPr>
          <p:nvPr>
            <p:ph idx="1"/>
          </p:nvPr>
        </p:nvSpPr>
        <p:spPr>
          <a:xfrm>
            <a:off x="838200" y="1825625"/>
            <a:ext cx="10515600" cy="4351338"/>
          </a:xfrm>
        </p:spPr>
        <p:txBody>
          <a:bodyPr/>
          <a:lstStyle/>
          <a:p>
            <a:r>
              <a:rPr lang="en-US" dirty="0">
                <a:solidFill>
                  <a:srgbClr val="FF0000"/>
                </a:solidFill>
              </a:rPr>
              <a:t>Relationships between nodes </a:t>
            </a:r>
            <a:r>
              <a:rPr lang="en-US" dirty="0"/>
              <a:t>are a key part of Neo4j.</a:t>
            </a:r>
          </a:p>
          <a:p>
            <a:pPr>
              <a:buNone/>
            </a:pPr>
            <a:endParaRPr lang="en-US" dirty="0"/>
          </a:p>
          <a:p>
            <a:endParaRPr lang="en-US" dirty="0"/>
          </a:p>
        </p:txBody>
      </p:sp>
      <p:pic>
        <p:nvPicPr>
          <p:cNvPr id="5" name="Picture 4">
            <a:extLst>
              <a:ext uri="{FF2B5EF4-FFF2-40B4-BE49-F238E27FC236}">
                <a16:creationId xmlns:a16="http://schemas.microsoft.com/office/drawing/2014/main" id="{EFD43AB5-24F1-9CA0-7B24-0E8FF640DDC1}"/>
              </a:ext>
            </a:extLst>
          </p:cNvPr>
          <p:cNvPicPr>
            <a:picLocks noChangeAspect="1"/>
          </p:cNvPicPr>
          <p:nvPr/>
        </p:nvPicPr>
        <p:blipFill>
          <a:blip r:embed="rId2"/>
          <a:stretch>
            <a:fillRect/>
          </a:stretch>
        </p:blipFill>
        <p:spPr>
          <a:xfrm>
            <a:off x="975360" y="2888314"/>
            <a:ext cx="8077200" cy="3466766"/>
          </a:xfrm>
          <a:prstGeom prst="rect">
            <a:avLst/>
          </a:prstGeom>
        </p:spPr>
      </p:pic>
      <p:sp>
        <p:nvSpPr>
          <p:cNvPr id="3" name="Rectangle 2">
            <a:extLst>
              <a:ext uri="{FF2B5EF4-FFF2-40B4-BE49-F238E27FC236}">
                <a16:creationId xmlns:a16="http://schemas.microsoft.com/office/drawing/2014/main" id="{58C8DAB4-2D95-7900-0ADC-692672D5C8CA}"/>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4" name="Google Shape;65;g2743e433a66_0_18">
            <a:extLst>
              <a:ext uri="{FF2B5EF4-FFF2-40B4-BE49-F238E27FC236}">
                <a16:creationId xmlns:a16="http://schemas.microsoft.com/office/drawing/2014/main" id="{EC81C26E-A4C5-C9BA-6CC9-814285148FB0}"/>
              </a:ext>
            </a:extLst>
          </p:cNvPr>
          <p:cNvPicPr preferRelativeResize="0"/>
          <p:nvPr/>
        </p:nvPicPr>
        <p:blipFill rotWithShape="1">
          <a:blip r:embed="rId3">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BC98257-0E2B-5158-E34E-8F0AE1C0FA46}"/>
                  </a:ext>
                </a:extLst>
              </p14:cNvPr>
              <p14:cNvContentPartPr/>
              <p14:nvPr/>
            </p14:nvContentPartPr>
            <p14:xfrm>
              <a:off x="1391760" y="2302200"/>
              <a:ext cx="7202160" cy="3466080"/>
            </p14:xfrm>
          </p:contentPart>
        </mc:Choice>
        <mc:Fallback xmlns="">
          <p:pic>
            <p:nvPicPr>
              <p:cNvPr id="6" name="Ink 5">
                <a:extLst>
                  <a:ext uri="{FF2B5EF4-FFF2-40B4-BE49-F238E27FC236}">
                    <a16:creationId xmlns:a16="http://schemas.microsoft.com/office/drawing/2014/main" id="{0BC98257-0E2B-5158-E34E-8F0AE1C0FA46}"/>
                  </a:ext>
                </a:extLst>
              </p:cNvPr>
              <p:cNvPicPr/>
              <p:nvPr/>
            </p:nvPicPr>
            <p:blipFill>
              <a:blip r:embed="rId5"/>
              <a:stretch>
                <a:fillRect/>
              </a:stretch>
            </p:blipFill>
            <p:spPr>
              <a:xfrm>
                <a:off x="1382400" y="2292840"/>
                <a:ext cx="7220880" cy="3484800"/>
              </a:xfrm>
              <a:prstGeom prst="rect">
                <a:avLst/>
              </a:prstGeom>
            </p:spPr>
          </p:pic>
        </mc:Fallback>
      </mc:AlternateContent>
    </p:spTree>
    <p:extLst>
      <p:ext uri="{BB962C8B-B14F-4D97-AF65-F5344CB8AC3E}">
        <p14:creationId xmlns:p14="http://schemas.microsoft.com/office/powerpoint/2010/main" val="3300636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C52821D-335F-0F46-8E9F-47C75333307D}"/>
              </a:ext>
            </a:extLst>
          </p:cNvPr>
          <p:cNvPicPr>
            <a:picLocks noChangeAspect="1"/>
          </p:cNvPicPr>
          <p:nvPr/>
        </p:nvPicPr>
        <p:blipFill>
          <a:blip r:embed="rId2"/>
          <a:stretch>
            <a:fillRect/>
          </a:stretch>
        </p:blipFill>
        <p:spPr>
          <a:xfrm>
            <a:off x="4038600" y="1549400"/>
            <a:ext cx="4114800" cy="889000"/>
          </a:xfrm>
          <a:prstGeom prst="rect">
            <a:avLst/>
          </a:prstGeom>
        </p:spPr>
      </p:pic>
      <p:pic>
        <p:nvPicPr>
          <p:cNvPr id="9" name="Picture 8">
            <a:extLst>
              <a:ext uri="{FF2B5EF4-FFF2-40B4-BE49-F238E27FC236}">
                <a16:creationId xmlns:a16="http://schemas.microsoft.com/office/drawing/2014/main" id="{CC677D3B-8220-A11B-1404-6701930BD14C}"/>
              </a:ext>
            </a:extLst>
          </p:cNvPr>
          <p:cNvPicPr>
            <a:picLocks noChangeAspect="1"/>
          </p:cNvPicPr>
          <p:nvPr/>
        </p:nvPicPr>
        <p:blipFill>
          <a:blip r:embed="rId3"/>
          <a:stretch>
            <a:fillRect/>
          </a:stretch>
        </p:blipFill>
        <p:spPr>
          <a:xfrm>
            <a:off x="1981200" y="3175000"/>
            <a:ext cx="8299450" cy="1092200"/>
          </a:xfrm>
          <a:prstGeom prst="rect">
            <a:avLst/>
          </a:prstGeom>
        </p:spPr>
      </p:pic>
      <p:pic>
        <p:nvPicPr>
          <p:cNvPr id="11" name="Picture 10">
            <a:extLst>
              <a:ext uri="{FF2B5EF4-FFF2-40B4-BE49-F238E27FC236}">
                <a16:creationId xmlns:a16="http://schemas.microsoft.com/office/drawing/2014/main" id="{A5C8EF2D-FFF8-FDF4-96E7-7659201EE158}"/>
              </a:ext>
            </a:extLst>
          </p:cNvPr>
          <p:cNvPicPr>
            <a:picLocks noChangeAspect="1"/>
          </p:cNvPicPr>
          <p:nvPr/>
        </p:nvPicPr>
        <p:blipFill>
          <a:blip r:embed="rId4"/>
          <a:stretch>
            <a:fillRect/>
          </a:stretch>
        </p:blipFill>
        <p:spPr>
          <a:xfrm>
            <a:off x="4908550" y="5041900"/>
            <a:ext cx="2374900" cy="901700"/>
          </a:xfrm>
          <a:prstGeom prst="rect">
            <a:avLst/>
          </a:prstGeom>
        </p:spPr>
      </p:pic>
      <p:sp>
        <p:nvSpPr>
          <p:cNvPr id="2" name="Rectangle 1">
            <a:extLst>
              <a:ext uri="{FF2B5EF4-FFF2-40B4-BE49-F238E27FC236}">
                <a16:creationId xmlns:a16="http://schemas.microsoft.com/office/drawing/2014/main" id="{7E1DCE2B-BF2C-F700-99A3-7A73F15C1944}"/>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3" name="Google Shape;65;g2743e433a66_0_18">
            <a:extLst>
              <a:ext uri="{FF2B5EF4-FFF2-40B4-BE49-F238E27FC236}">
                <a16:creationId xmlns:a16="http://schemas.microsoft.com/office/drawing/2014/main" id="{6596AE93-F19E-DF6F-CE55-5A037B0E3C8B}"/>
              </a:ext>
            </a:extLst>
          </p:cNvPr>
          <p:cNvPicPr preferRelativeResize="0"/>
          <p:nvPr/>
        </p:nvPicPr>
        <p:blipFill rotWithShape="1">
          <a:blip r:embed="rId5">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20BCE34-C8A6-6EDF-27E2-0FFF82D5A62C}"/>
                  </a:ext>
                </a:extLst>
              </p14:cNvPr>
              <p14:cNvContentPartPr/>
              <p14:nvPr/>
            </p14:nvContentPartPr>
            <p14:xfrm>
              <a:off x="3235680" y="2851560"/>
              <a:ext cx="5358960" cy="2678400"/>
            </p14:xfrm>
          </p:contentPart>
        </mc:Choice>
        <mc:Fallback xmlns="">
          <p:pic>
            <p:nvPicPr>
              <p:cNvPr id="4" name="Ink 3">
                <a:extLst>
                  <a:ext uri="{FF2B5EF4-FFF2-40B4-BE49-F238E27FC236}">
                    <a16:creationId xmlns:a16="http://schemas.microsoft.com/office/drawing/2014/main" id="{520BCE34-C8A6-6EDF-27E2-0FFF82D5A62C}"/>
                  </a:ext>
                </a:extLst>
              </p:cNvPr>
              <p:cNvPicPr/>
              <p:nvPr/>
            </p:nvPicPr>
            <p:blipFill>
              <a:blip r:embed="rId7"/>
              <a:stretch>
                <a:fillRect/>
              </a:stretch>
            </p:blipFill>
            <p:spPr>
              <a:xfrm>
                <a:off x="3226320" y="2842200"/>
                <a:ext cx="5377680" cy="2697120"/>
              </a:xfrm>
              <a:prstGeom prst="rect">
                <a:avLst/>
              </a:prstGeom>
            </p:spPr>
          </p:pic>
        </mc:Fallback>
      </mc:AlternateContent>
    </p:spTree>
    <p:extLst>
      <p:ext uri="{BB962C8B-B14F-4D97-AF65-F5344CB8AC3E}">
        <p14:creationId xmlns:p14="http://schemas.microsoft.com/office/powerpoint/2010/main" val="2315250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E1DCE2B-BF2C-F700-99A3-7A73F15C1944}"/>
              </a:ext>
            </a:extLst>
          </p:cNvPr>
          <p:cNvSpPr/>
          <p:nvPr/>
        </p:nvSpPr>
        <p:spPr>
          <a:xfrm>
            <a:off x="371880" y="357915"/>
            <a:ext cx="7999758" cy="954107"/>
          </a:xfrm>
          <a:prstGeom prst="rect">
            <a:avLst/>
          </a:prstGeom>
        </p:spPr>
        <p:txBody>
          <a:bodyPr wrap="square">
            <a:spAutoFit/>
          </a:bodyPr>
          <a:lstStyle/>
          <a:p>
            <a:r>
              <a:rPr lang="en-IN" sz="3200" b="1" dirty="0">
                <a:solidFill>
                  <a:schemeClr val="accent2">
                    <a:lumMod val="75000"/>
                  </a:schemeClr>
                </a:solidFill>
              </a:rPr>
              <a:t>Graph Database</a:t>
            </a:r>
          </a:p>
          <a:p>
            <a:r>
              <a:rPr lang="en-IN" sz="2400" b="1" dirty="0">
                <a:solidFill>
                  <a:schemeClr val="accent1">
                    <a:lumMod val="75000"/>
                  </a:schemeClr>
                </a:solidFill>
              </a:rPr>
              <a:t>Neo4j vs RDBMS vs NoSQL</a:t>
            </a:r>
          </a:p>
        </p:txBody>
      </p:sp>
      <p:graphicFrame>
        <p:nvGraphicFramePr>
          <p:cNvPr id="5" name="Table 4">
            <a:extLst>
              <a:ext uri="{FF2B5EF4-FFF2-40B4-BE49-F238E27FC236}">
                <a16:creationId xmlns:a16="http://schemas.microsoft.com/office/drawing/2014/main" id="{4D014D24-F518-4F3D-DF1C-EA15740CDCF2}"/>
              </a:ext>
            </a:extLst>
          </p:cNvPr>
          <p:cNvGraphicFramePr>
            <a:graphicFrameLocks noGrp="1"/>
          </p:cNvGraphicFramePr>
          <p:nvPr>
            <p:extLst>
              <p:ext uri="{D42A27DB-BD31-4B8C-83A1-F6EECF244321}">
                <p14:modId xmlns:p14="http://schemas.microsoft.com/office/powerpoint/2010/main" val="4025590479"/>
              </p:ext>
            </p:extLst>
          </p:nvPr>
        </p:nvGraphicFramePr>
        <p:xfrm>
          <a:off x="314960" y="1410546"/>
          <a:ext cx="10149841" cy="4978400"/>
        </p:xfrm>
        <a:graphic>
          <a:graphicData uri="http://schemas.openxmlformats.org/drawingml/2006/table">
            <a:tbl>
              <a:tblPr firstRow="1" bandRow="1">
                <a:tableStyleId>{5C22544A-7EE6-4342-B048-85BDC9FD1C3A}</a:tableStyleId>
              </a:tblPr>
              <a:tblGrid>
                <a:gridCol w="2445232">
                  <a:extLst>
                    <a:ext uri="{9D8B030D-6E8A-4147-A177-3AD203B41FA5}">
                      <a16:colId xmlns:a16="http://schemas.microsoft.com/office/drawing/2014/main" val="946773019"/>
                    </a:ext>
                  </a:extLst>
                </a:gridCol>
                <a:gridCol w="2568203">
                  <a:extLst>
                    <a:ext uri="{9D8B030D-6E8A-4147-A177-3AD203B41FA5}">
                      <a16:colId xmlns:a16="http://schemas.microsoft.com/office/drawing/2014/main" val="1653317056"/>
                    </a:ext>
                  </a:extLst>
                </a:gridCol>
                <a:gridCol w="2568203">
                  <a:extLst>
                    <a:ext uri="{9D8B030D-6E8A-4147-A177-3AD203B41FA5}">
                      <a16:colId xmlns:a16="http://schemas.microsoft.com/office/drawing/2014/main" val="2171822000"/>
                    </a:ext>
                  </a:extLst>
                </a:gridCol>
                <a:gridCol w="2568203">
                  <a:extLst>
                    <a:ext uri="{9D8B030D-6E8A-4147-A177-3AD203B41FA5}">
                      <a16:colId xmlns:a16="http://schemas.microsoft.com/office/drawing/2014/main" val="2760419623"/>
                    </a:ext>
                  </a:extLst>
                </a:gridCol>
              </a:tblGrid>
              <a:tr h="370840">
                <a:tc>
                  <a:txBody>
                    <a:bodyPr/>
                    <a:lstStyle/>
                    <a:p>
                      <a:endParaRPr lang="en-IN" sz="1400" dirty="0"/>
                    </a:p>
                  </a:txBody>
                  <a:tcPr/>
                </a:tc>
                <a:tc>
                  <a:txBody>
                    <a:bodyPr/>
                    <a:lstStyle/>
                    <a:p>
                      <a:pPr algn="ctr"/>
                      <a:r>
                        <a:rPr lang="en-IN" sz="1400" b="1" dirty="0">
                          <a:solidFill>
                            <a:srgbClr val="FFFFFF"/>
                          </a:solidFill>
                          <a:effectLst/>
                        </a:rPr>
                        <a:t>Neo4j( NoSQL Database)</a:t>
                      </a:r>
                      <a:endParaRPr lang="en-IN" sz="1400" b="0" dirty="0">
                        <a:solidFill>
                          <a:srgbClr val="FFFFFF"/>
                        </a:solidFill>
                        <a:effectLst/>
                      </a:endParaRPr>
                    </a:p>
                  </a:txBody>
                  <a:tcPr marL="127000" marR="127000" marT="127000" marB="127000" anchor="ctr"/>
                </a:tc>
                <a:tc>
                  <a:txBody>
                    <a:bodyPr/>
                    <a:lstStyle/>
                    <a:p>
                      <a:pPr algn="ctr"/>
                      <a:r>
                        <a:rPr lang="en-IN" sz="1400" b="1">
                          <a:solidFill>
                            <a:srgbClr val="FFFFFF"/>
                          </a:solidFill>
                          <a:effectLst/>
                        </a:rPr>
                        <a:t>Relational databases</a:t>
                      </a:r>
                      <a:endParaRPr lang="en-IN" sz="1400" b="0">
                        <a:solidFill>
                          <a:srgbClr val="FFFFFF"/>
                        </a:solidFill>
                        <a:effectLst/>
                      </a:endParaRPr>
                    </a:p>
                  </a:txBody>
                  <a:tcPr marL="127000" marR="127000" marT="127000" marB="127000" anchor="ctr"/>
                </a:tc>
                <a:tc>
                  <a:txBody>
                    <a:bodyPr/>
                    <a:lstStyle/>
                    <a:p>
                      <a:pPr algn="ctr"/>
                      <a:r>
                        <a:rPr lang="en-IN" sz="1400" b="1" dirty="0">
                          <a:solidFill>
                            <a:srgbClr val="FFFFFF"/>
                          </a:solidFill>
                          <a:effectLst/>
                        </a:rPr>
                        <a:t>NoSQL databases</a:t>
                      </a:r>
                      <a:endParaRPr lang="en-IN" sz="1400" b="0" dirty="0">
                        <a:solidFill>
                          <a:srgbClr val="FFFFFF"/>
                        </a:solidFill>
                        <a:effectLst/>
                      </a:endParaRPr>
                    </a:p>
                  </a:txBody>
                  <a:tcPr marL="127000" marR="127000" marT="127000" marB="127000" anchor="ctr"/>
                </a:tc>
                <a:extLst>
                  <a:ext uri="{0D108BD9-81ED-4DB2-BD59-A6C34878D82A}">
                    <a16:rowId xmlns:a16="http://schemas.microsoft.com/office/drawing/2014/main" val="994085574"/>
                  </a:ext>
                </a:extLst>
              </a:tr>
              <a:tr h="0">
                <a:tc>
                  <a:txBody>
                    <a:bodyPr/>
                    <a:lstStyle/>
                    <a:p>
                      <a:pPr fontAlgn="ctr"/>
                      <a:r>
                        <a:rPr lang="en-IN" sz="1400" b="1" dirty="0">
                          <a:effectLst/>
                        </a:rPr>
                        <a:t>Data storage</a:t>
                      </a:r>
                      <a:endParaRPr lang="en-IN" sz="1400" b="0" dirty="0">
                        <a:effectLst/>
                      </a:endParaRPr>
                    </a:p>
                  </a:txBody>
                  <a:tcPr marL="127000" marR="127000" marT="127000" marB="127000" anchor="ctr"/>
                </a:tc>
                <a:tc>
                  <a:txBody>
                    <a:bodyPr/>
                    <a:lstStyle/>
                    <a:p>
                      <a:pPr fontAlgn="ctr"/>
                      <a:r>
                        <a:rPr lang="en-IN" sz="1400" b="0">
                          <a:effectLst/>
                        </a:rPr>
                        <a:t>Graph storage structure</a:t>
                      </a:r>
                    </a:p>
                  </a:txBody>
                  <a:tcPr marL="127000" marR="127000" marT="127000" marB="127000" anchor="ctr"/>
                </a:tc>
                <a:tc>
                  <a:txBody>
                    <a:bodyPr/>
                    <a:lstStyle/>
                    <a:p>
                      <a:pPr fontAlgn="ctr"/>
                      <a:r>
                        <a:rPr lang="en-US" sz="1400" b="0">
                          <a:effectLst/>
                        </a:rPr>
                        <a:t>Fixed, predefined tables with rows and columns</a:t>
                      </a:r>
                    </a:p>
                  </a:txBody>
                  <a:tcPr marL="127000" marR="127000" marT="127000" marB="127000" anchor="ctr"/>
                </a:tc>
                <a:tc>
                  <a:txBody>
                    <a:bodyPr/>
                    <a:lstStyle/>
                    <a:p>
                      <a:pPr fontAlgn="ctr"/>
                      <a:r>
                        <a:rPr lang="en-US" sz="1400" b="0">
                          <a:effectLst/>
                        </a:rPr>
                        <a:t>Connected data not supported at the database level</a:t>
                      </a:r>
                    </a:p>
                  </a:txBody>
                  <a:tcPr marL="127000" marR="127000" marT="127000" marB="127000" anchor="ctr"/>
                </a:tc>
                <a:extLst>
                  <a:ext uri="{0D108BD9-81ED-4DB2-BD59-A6C34878D82A}">
                    <a16:rowId xmlns:a16="http://schemas.microsoft.com/office/drawing/2014/main" val="2844829843"/>
                  </a:ext>
                </a:extLst>
              </a:tr>
              <a:tr h="0">
                <a:tc>
                  <a:txBody>
                    <a:bodyPr/>
                    <a:lstStyle/>
                    <a:p>
                      <a:pPr fontAlgn="ctr"/>
                      <a:r>
                        <a:rPr lang="en-IN" sz="1400" b="1" dirty="0">
                          <a:effectLst/>
                        </a:rPr>
                        <a:t>Data </a:t>
                      </a:r>
                      <a:r>
                        <a:rPr lang="en-IN" sz="1400" b="1" dirty="0" err="1">
                          <a:effectLst/>
                        </a:rPr>
                        <a:t>modeling</a:t>
                      </a:r>
                      <a:endParaRPr lang="en-IN" sz="1400" b="0" dirty="0">
                        <a:effectLst/>
                      </a:endParaRPr>
                    </a:p>
                  </a:txBody>
                  <a:tcPr marL="127000" marR="127000" marT="127000" marB="127000" anchor="ctr"/>
                </a:tc>
                <a:tc>
                  <a:txBody>
                    <a:bodyPr/>
                    <a:lstStyle/>
                    <a:p>
                      <a:pPr fontAlgn="ctr"/>
                      <a:r>
                        <a:rPr lang="en-IN" sz="1400" b="0" dirty="0">
                          <a:effectLst/>
                        </a:rPr>
                        <a:t>Flexible data model</a:t>
                      </a:r>
                    </a:p>
                  </a:txBody>
                  <a:tcPr marL="127000" marR="127000" marT="127000" marB="127000" anchor="ctr"/>
                </a:tc>
                <a:tc>
                  <a:txBody>
                    <a:bodyPr/>
                    <a:lstStyle/>
                    <a:p>
                      <a:pPr fontAlgn="ctr"/>
                      <a:r>
                        <a:rPr lang="en-US" sz="1400" b="0">
                          <a:effectLst/>
                        </a:rPr>
                        <a:t>Database model must be developed from a logical model</a:t>
                      </a:r>
                    </a:p>
                  </a:txBody>
                  <a:tcPr marL="127000" marR="127000" marT="127000" marB="127000" anchor="ctr"/>
                </a:tc>
                <a:tc>
                  <a:txBody>
                    <a:bodyPr/>
                    <a:lstStyle/>
                    <a:p>
                      <a:pPr fontAlgn="ctr"/>
                      <a:r>
                        <a:rPr lang="en-US" sz="1400" b="0" dirty="0">
                          <a:effectLst/>
                        </a:rPr>
                        <a:t>Not suitable for enterprise architectures</a:t>
                      </a:r>
                    </a:p>
                  </a:txBody>
                  <a:tcPr marL="127000" marR="127000" marT="127000" marB="127000" anchor="ctr"/>
                </a:tc>
                <a:extLst>
                  <a:ext uri="{0D108BD9-81ED-4DB2-BD59-A6C34878D82A}">
                    <a16:rowId xmlns:a16="http://schemas.microsoft.com/office/drawing/2014/main" val="3999952337"/>
                  </a:ext>
                </a:extLst>
              </a:tr>
              <a:tr h="370840">
                <a:tc>
                  <a:txBody>
                    <a:bodyPr/>
                    <a:lstStyle/>
                    <a:p>
                      <a:pPr fontAlgn="ctr"/>
                      <a:r>
                        <a:rPr lang="en-IN" sz="1400" b="1">
                          <a:effectLst/>
                        </a:rPr>
                        <a:t>Query performance</a:t>
                      </a:r>
                      <a:endParaRPr lang="en-IN" sz="1400" b="0">
                        <a:effectLst/>
                      </a:endParaRPr>
                    </a:p>
                  </a:txBody>
                  <a:tcPr marL="127000" marR="127000" marT="127000" marB="127000" anchor="ctr"/>
                </a:tc>
                <a:tc>
                  <a:txBody>
                    <a:bodyPr/>
                    <a:lstStyle/>
                    <a:p>
                      <a:pPr fontAlgn="ctr"/>
                      <a:r>
                        <a:rPr lang="en-US" sz="1400" b="0" dirty="0">
                          <a:effectLst/>
                        </a:rPr>
                        <a:t>Great performance regardless of number and depth of connections</a:t>
                      </a:r>
                    </a:p>
                  </a:txBody>
                  <a:tcPr marL="127000" marR="127000" marT="127000" marB="127000" anchor="ctr"/>
                </a:tc>
                <a:tc>
                  <a:txBody>
                    <a:bodyPr/>
                    <a:lstStyle/>
                    <a:p>
                      <a:pPr fontAlgn="ctr"/>
                      <a:r>
                        <a:rPr lang="en-US" sz="1400" b="0" dirty="0">
                          <a:effectLst/>
                        </a:rPr>
                        <a:t>Data processing speed slows with growing number of joins</a:t>
                      </a:r>
                    </a:p>
                  </a:txBody>
                  <a:tcPr marL="127000" marR="127000" marT="127000" marB="127000" anchor="ctr"/>
                </a:tc>
                <a:tc>
                  <a:txBody>
                    <a:bodyPr/>
                    <a:lstStyle/>
                    <a:p>
                      <a:pPr fontAlgn="ctr"/>
                      <a:r>
                        <a:rPr lang="en-US" sz="1400" b="0" dirty="0">
                          <a:effectLst/>
                        </a:rPr>
                        <a:t>Relationships must be created at the application level</a:t>
                      </a:r>
                    </a:p>
                  </a:txBody>
                  <a:tcPr marL="127000" marR="127000" marT="127000" marB="127000" anchor="ctr"/>
                </a:tc>
                <a:extLst>
                  <a:ext uri="{0D108BD9-81ED-4DB2-BD59-A6C34878D82A}">
                    <a16:rowId xmlns:a16="http://schemas.microsoft.com/office/drawing/2014/main" val="2513770363"/>
                  </a:ext>
                </a:extLst>
              </a:tr>
              <a:tr h="370840">
                <a:tc>
                  <a:txBody>
                    <a:bodyPr/>
                    <a:lstStyle/>
                    <a:p>
                      <a:pPr fontAlgn="ctr"/>
                      <a:r>
                        <a:rPr lang="en-IN" sz="1400" b="1">
                          <a:effectLst/>
                        </a:rPr>
                        <a:t>Query language</a:t>
                      </a:r>
                      <a:endParaRPr lang="en-IN" sz="1400" b="0">
                        <a:effectLst/>
                      </a:endParaRPr>
                    </a:p>
                  </a:txBody>
                  <a:tcPr marL="127000" marR="127000" marT="127000" marB="127000" anchor="ctr"/>
                </a:tc>
                <a:tc>
                  <a:txBody>
                    <a:bodyPr/>
                    <a:lstStyle/>
                    <a:p>
                      <a:pPr fontAlgn="ctr"/>
                      <a:r>
                        <a:rPr lang="en-US" sz="1400" b="1" dirty="0">
                          <a:effectLst/>
                        </a:rPr>
                        <a:t>Cypher</a:t>
                      </a:r>
                      <a:r>
                        <a:rPr lang="en-US" sz="1400" b="0" dirty="0">
                          <a:effectLst/>
                        </a:rPr>
                        <a:t>: native graph query language</a:t>
                      </a:r>
                    </a:p>
                  </a:txBody>
                  <a:tcPr marL="127000" marR="127000" marT="127000" marB="127000" anchor="ctr"/>
                </a:tc>
                <a:tc>
                  <a:txBody>
                    <a:bodyPr/>
                    <a:lstStyle/>
                    <a:p>
                      <a:pPr fontAlgn="ctr"/>
                      <a:r>
                        <a:rPr lang="en-US" sz="1400" b="1" dirty="0">
                          <a:effectLst/>
                        </a:rPr>
                        <a:t>SQL</a:t>
                      </a:r>
                      <a:r>
                        <a:rPr lang="en-US" sz="1400" b="0" dirty="0">
                          <a:effectLst/>
                        </a:rPr>
                        <a:t>: complexity grows as the number of joins increases</a:t>
                      </a:r>
                    </a:p>
                  </a:txBody>
                  <a:tcPr marL="127000" marR="127000" marT="127000" marB="127000" anchor="ctr"/>
                </a:tc>
                <a:tc>
                  <a:txBody>
                    <a:bodyPr/>
                    <a:lstStyle/>
                    <a:p>
                      <a:pPr fontAlgn="ctr"/>
                      <a:r>
                        <a:rPr lang="en-US" sz="1400" b="0" dirty="0">
                          <a:effectLst/>
                        </a:rPr>
                        <a:t>Different languages are used but none is tailored to express relationships</a:t>
                      </a:r>
                    </a:p>
                  </a:txBody>
                  <a:tcPr marL="127000" marR="127000" marT="127000" marB="127000" anchor="ctr"/>
                </a:tc>
                <a:extLst>
                  <a:ext uri="{0D108BD9-81ED-4DB2-BD59-A6C34878D82A}">
                    <a16:rowId xmlns:a16="http://schemas.microsoft.com/office/drawing/2014/main" val="3630197553"/>
                  </a:ext>
                </a:extLst>
              </a:tr>
              <a:tr h="340360">
                <a:tc>
                  <a:txBody>
                    <a:bodyPr/>
                    <a:lstStyle/>
                    <a:p>
                      <a:pPr fontAlgn="ctr"/>
                      <a:r>
                        <a:rPr lang="en-IN" sz="1400" b="1" dirty="0">
                          <a:effectLst/>
                        </a:rPr>
                        <a:t>Transaction support</a:t>
                      </a:r>
                      <a:endParaRPr lang="en-IN" sz="1400" b="0" dirty="0">
                        <a:effectLst/>
                      </a:endParaRPr>
                    </a:p>
                  </a:txBody>
                  <a:tcPr marL="127000" marR="127000" marT="127000" marB="127000" anchor="ctr"/>
                </a:tc>
                <a:tc>
                  <a:txBody>
                    <a:bodyPr/>
                    <a:lstStyle/>
                    <a:p>
                      <a:pPr fontAlgn="ctr"/>
                      <a:r>
                        <a:rPr lang="en-IN" sz="1400" b="0" dirty="0">
                          <a:effectLst/>
                        </a:rPr>
                        <a:t>Retains ACID transactions</a:t>
                      </a:r>
                    </a:p>
                  </a:txBody>
                  <a:tcPr marL="127000" marR="127000" marT="127000" marB="127000" anchor="ctr"/>
                </a:tc>
                <a:tc>
                  <a:txBody>
                    <a:bodyPr/>
                    <a:lstStyle/>
                    <a:p>
                      <a:pPr fontAlgn="ctr"/>
                      <a:r>
                        <a:rPr lang="en-IN" sz="1400" b="0" dirty="0">
                          <a:effectLst/>
                        </a:rPr>
                        <a:t>ACID transaction support</a:t>
                      </a:r>
                    </a:p>
                  </a:txBody>
                  <a:tcPr marL="127000" marR="127000" marT="127000" marB="127000" anchor="ctr"/>
                </a:tc>
                <a:tc>
                  <a:txBody>
                    <a:bodyPr/>
                    <a:lstStyle/>
                    <a:p>
                      <a:pPr fontAlgn="ctr"/>
                      <a:r>
                        <a:rPr lang="en-US" sz="1400" b="0" dirty="0">
                          <a:effectLst/>
                        </a:rPr>
                        <a:t>BASE transactions prove unreliable for data relationships</a:t>
                      </a:r>
                    </a:p>
                  </a:txBody>
                  <a:tcPr marL="127000" marR="127000" marT="127000" marB="127000" anchor="ctr"/>
                </a:tc>
                <a:extLst>
                  <a:ext uri="{0D108BD9-81ED-4DB2-BD59-A6C34878D82A}">
                    <a16:rowId xmlns:a16="http://schemas.microsoft.com/office/drawing/2014/main" val="3916158123"/>
                  </a:ext>
                </a:extLst>
              </a:tr>
              <a:tr h="340360">
                <a:tc>
                  <a:txBody>
                    <a:bodyPr/>
                    <a:lstStyle/>
                    <a:p>
                      <a:pPr fontAlgn="ctr"/>
                      <a:r>
                        <a:rPr lang="en-IN" sz="1400" b="1" dirty="0">
                          <a:effectLst/>
                        </a:rPr>
                        <a:t>Processing at scale</a:t>
                      </a:r>
                      <a:endParaRPr lang="en-IN" sz="1400" b="0" dirty="0">
                        <a:effectLst/>
                      </a:endParaRPr>
                    </a:p>
                  </a:txBody>
                  <a:tcPr marL="127000" marR="127000" marT="127000" marB="127000" anchor="ctr"/>
                </a:tc>
                <a:tc>
                  <a:txBody>
                    <a:bodyPr/>
                    <a:lstStyle/>
                    <a:p>
                      <a:pPr fontAlgn="ctr"/>
                      <a:r>
                        <a:rPr lang="en-US" sz="1400" b="0">
                          <a:effectLst/>
                        </a:rPr>
                        <a:t>Inherently scalable for pattern-based queries</a:t>
                      </a:r>
                    </a:p>
                  </a:txBody>
                  <a:tcPr marL="127000" marR="127000" marT="127000" marB="127000" anchor="ctr"/>
                </a:tc>
                <a:tc>
                  <a:txBody>
                    <a:bodyPr/>
                    <a:lstStyle/>
                    <a:p>
                      <a:pPr fontAlgn="ctr"/>
                      <a:r>
                        <a:rPr lang="en-US" sz="1400" b="0">
                          <a:effectLst/>
                        </a:rPr>
                        <a:t>Scales through replication, but it’s costly</a:t>
                      </a:r>
                    </a:p>
                  </a:txBody>
                  <a:tcPr marL="127000" marR="127000" marT="127000" marB="127000" anchor="ctr"/>
                </a:tc>
                <a:tc>
                  <a:txBody>
                    <a:bodyPr/>
                    <a:lstStyle/>
                    <a:p>
                      <a:pPr fontAlgn="ctr"/>
                      <a:r>
                        <a:rPr lang="en-US" sz="1400" b="0" dirty="0">
                          <a:effectLst/>
                        </a:rPr>
                        <a:t>Scalable, but data integrity isn’t trustworthy</a:t>
                      </a:r>
                    </a:p>
                  </a:txBody>
                  <a:tcPr marL="127000" marR="127000" marT="127000" marB="127000" anchor="ctr"/>
                </a:tc>
                <a:extLst>
                  <a:ext uri="{0D108BD9-81ED-4DB2-BD59-A6C34878D82A}">
                    <a16:rowId xmlns:a16="http://schemas.microsoft.com/office/drawing/2014/main" val="1175937279"/>
                  </a:ext>
                </a:extLst>
              </a:tr>
            </a:tbl>
          </a:graphicData>
        </a:graphic>
      </p:graphicFrame>
      <p:pic>
        <p:nvPicPr>
          <p:cNvPr id="10" name="Google Shape;65;g2743e433a66_0_18">
            <a:extLst>
              <a:ext uri="{FF2B5EF4-FFF2-40B4-BE49-F238E27FC236}">
                <a16:creationId xmlns:a16="http://schemas.microsoft.com/office/drawing/2014/main" id="{810448EB-1B2A-6193-7D52-0A8E2FB65713}"/>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9A9F42-22E4-A871-5B66-7D41C5807AC3}"/>
                  </a:ext>
                </a:extLst>
              </p14:cNvPr>
              <p14:cNvContentPartPr/>
              <p14:nvPr/>
            </p14:nvContentPartPr>
            <p14:xfrm>
              <a:off x="3452040" y="1115280"/>
              <a:ext cx="5826240" cy="531000"/>
            </p14:xfrm>
          </p:contentPart>
        </mc:Choice>
        <mc:Fallback xmlns="">
          <p:pic>
            <p:nvPicPr>
              <p:cNvPr id="3" name="Ink 2">
                <a:extLst>
                  <a:ext uri="{FF2B5EF4-FFF2-40B4-BE49-F238E27FC236}">
                    <a16:creationId xmlns:a16="http://schemas.microsoft.com/office/drawing/2014/main" id="{819A9F42-22E4-A871-5B66-7D41C5807AC3}"/>
                  </a:ext>
                </a:extLst>
              </p:cNvPr>
              <p:cNvPicPr/>
              <p:nvPr/>
            </p:nvPicPr>
            <p:blipFill>
              <a:blip r:embed="rId4"/>
              <a:stretch>
                <a:fillRect/>
              </a:stretch>
            </p:blipFill>
            <p:spPr>
              <a:xfrm>
                <a:off x="3442680" y="1105920"/>
                <a:ext cx="5844960" cy="549720"/>
              </a:xfrm>
              <a:prstGeom prst="rect">
                <a:avLst/>
              </a:prstGeom>
            </p:spPr>
          </p:pic>
        </mc:Fallback>
      </mc:AlternateContent>
    </p:spTree>
    <p:extLst>
      <p:ext uri="{BB962C8B-B14F-4D97-AF65-F5344CB8AC3E}">
        <p14:creationId xmlns:p14="http://schemas.microsoft.com/office/powerpoint/2010/main" val="3128918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326ABB5-27DD-54E6-86F5-ECD968AE174E}"/>
              </a:ext>
            </a:extLst>
          </p:cNvPr>
          <p:cNvSpPr/>
          <p:nvPr/>
        </p:nvSpPr>
        <p:spPr>
          <a:xfrm>
            <a:off x="371880" y="357915"/>
            <a:ext cx="7999758" cy="830997"/>
          </a:xfrm>
          <a:prstGeom prst="rect">
            <a:avLst/>
          </a:prstGeom>
        </p:spPr>
        <p:txBody>
          <a:bodyPr wrap="square">
            <a:spAutoFit/>
          </a:bodyPr>
          <a:lstStyle/>
          <a:p>
            <a:r>
              <a:rPr lang="en-IN" sz="2400" b="1" dirty="0">
                <a:solidFill>
                  <a:schemeClr val="accent2">
                    <a:lumMod val="75000"/>
                  </a:schemeClr>
                </a:solidFill>
              </a:rPr>
              <a:t>Graph Database</a:t>
            </a:r>
          </a:p>
          <a:p>
            <a:r>
              <a:rPr lang="en-IN" sz="2400" b="1" dirty="0">
                <a:solidFill>
                  <a:schemeClr val="accent1">
                    <a:lumMod val="75000"/>
                  </a:schemeClr>
                </a:solidFill>
              </a:rPr>
              <a:t>Recommender Engines</a:t>
            </a:r>
          </a:p>
        </p:txBody>
      </p:sp>
      <p:sp>
        <p:nvSpPr>
          <p:cNvPr id="10" name="TextBox 9">
            <a:extLst>
              <a:ext uri="{FF2B5EF4-FFF2-40B4-BE49-F238E27FC236}">
                <a16:creationId xmlns:a16="http://schemas.microsoft.com/office/drawing/2014/main" id="{1551D5B9-42E2-B2AA-6595-5D1FFF88A187}"/>
              </a:ext>
            </a:extLst>
          </p:cNvPr>
          <p:cNvSpPr txBox="1"/>
          <p:nvPr/>
        </p:nvSpPr>
        <p:spPr>
          <a:xfrm>
            <a:off x="459740" y="1666110"/>
            <a:ext cx="9690100" cy="1569660"/>
          </a:xfrm>
          <a:prstGeom prst="rect">
            <a:avLst/>
          </a:prstGeom>
          <a:noFill/>
        </p:spPr>
        <p:txBody>
          <a:bodyPr wrap="square">
            <a:spAutoFit/>
          </a:bodyPr>
          <a:lstStyle/>
          <a:p>
            <a:pPr algn="just"/>
            <a:r>
              <a:rPr lang="en-US" sz="2400" b="0" i="0" dirty="0">
                <a:effectLst/>
                <a:cs typeface="Times New Roman" panose="02020603050405020304" pitchFamily="18" charset="0"/>
              </a:rPr>
              <a:t>A </a:t>
            </a:r>
            <a:r>
              <a:rPr lang="en-US" sz="2400" b="1" i="0" dirty="0">
                <a:effectLst/>
                <a:cs typeface="Times New Roman" panose="02020603050405020304" pitchFamily="18" charset="0"/>
              </a:rPr>
              <a:t>recommender system</a:t>
            </a:r>
            <a:r>
              <a:rPr lang="en-US" sz="2400" b="0" i="0" dirty="0">
                <a:effectLst/>
                <a:cs typeface="Times New Roman" panose="02020603050405020304" pitchFamily="18" charset="0"/>
              </a:rPr>
              <a:t>, or a </a:t>
            </a:r>
            <a:r>
              <a:rPr lang="en-US" sz="2400" b="1" i="0" dirty="0">
                <a:effectLst/>
                <a:cs typeface="Times New Roman" panose="02020603050405020304" pitchFamily="18" charset="0"/>
              </a:rPr>
              <a:t>recommendation system</a:t>
            </a:r>
            <a:r>
              <a:rPr lang="en-US" sz="2400" b="0" i="0" dirty="0">
                <a:effectLst/>
                <a:cs typeface="Times New Roman" panose="02020603050405020304" pitchFamily="18" charset="0"/>
              </a:rPr>
              <a:t> (sometimes replacing 'system' with a synonym such as platform or engine), is a subclass of </a:t>
            </a:r>
            <a:r>
              <a:rPr lang="en-US" sz="2400" b="0" i="0" u="none" strike="noStrike" dirty="0">
                <a:effectLst/>
                <a:cs typeface="Times New Roman" panose="02020603050405020304" pitchFamily="18" charset="0"/>
              </a:rPr>
              <a:t>information filtering system</a:t>
            </a:r>
            <a:r>
              <a:rPr lang="en-US" sz="2400" b="0" i="0" dirty="0">
                <a:effectLst/>
                <a:cs typeface="Times New Roman" panose="02020603050405020304" pitchFamily="18" charset="0"/>
              </a:rPr>
              <a:t> that provide suggestions for items that are most pertinent to a particular user.</a:t>
            </a:r>
            <a:endParaRPr lang="en-IN" sz="2400" dirty="0">
              <a:cs typeface="Times New Roman" panose="02020603050405020304" pitchFamily="18" charset="0"/>
            </a:endParaRPr>
          </a:p>
        </p:txBody>
      </p:sp>
      <p:sp>
        <p:nvSpPr>
          <p:cNvPr id="12" name="TextBox 11">
            <a:extLst>
              <a:ext uri="{FF2B5EF4-FFF2-40B4-BE49-F238E27FC236}">
                <a16:creationId xmlns:a16="http://schemas.microsoft.com/office/drawing/2014/main" id="{3E2832AE-9504-9AFF-2138-0317D56F7B8F}"/>
              </a:ext>
            </a:extLst>
          </p:cNvPr>
          <p:cNvSpPr txBox="1"/>
          <p:nvPr/>
        </p:nvSpPr>
        <p:spPr>
          <a:xfrm>
            <a:off x="551180" y="3915812"/>
            <a:ext cx="9832341" cy="1569660"/>
          </a:xfrm>
          <a:prstGeom prst="rect">
            <a:avLst/>
          </a:prstGeom>
          <a:noFill/>
        </p:spPr>
        <p:txBody>
          <a:bodyPr wrap="square">
            <a:spAutoFit/>
          </a:bodyPr>
          <a:lstStyle/>
          <a:p>
            <a:pPr algn="just"/>
            <a:r>
              <a:rPr lang="en-US" sz="2400" b="0" i="0" dirty="0">
                <a:effectLst/>
                <a:cs typeface="Times New Roman" panose="02020603050405020304" pitchFamily="18" charset="0"/>
              </a:rPr>
              <a:t>There are three primary types of recommender systems.</a:t>
            </a:r>
          </a:p>
          <a:p>
            <a:pPr algn="just">
              <a:buFont typeface="+mj-lt"/>
              <a:buAutoNum type="arabicPeriod"/>
            </a:pPr>
            <a:r>
              <a:rPr lang="en-US" sz="2400" b="1" i="0" dirty="0">
                <a:effectLst/>
                <a:cs typeface="Times New Roman" panose="02020603050405020304" pitchFamily="18" charset="0"/>
              </a:rPr>
              <a:t> Content-based filtering </a:t>
            </a:r>
            <a:endParaRPr lang="en-US" sz="2400" b="0" i="0" dirty="0">
              <a:effectLst/>
              <a:cs typeface="Times New Roman" panose="02020603050405020304" pitchFamily="18" charset="0"/>
            </a:endParaRPr>
          </a:p>
          <a:p>
            <a:pPr algn="just">
              <a:buFont typeface="+mj-lt"/>
              <a:buAutoNum type="arabicPeriod"/>
            </a:pPr>
            <a:r>
              <a:rPr lang="en-US" sz="2400" b="1" i="0" dirty="0">
                <a:effectLst/>
                <a:cs typeface="Times New Roman" panose="02020603050405020304" pitchFamily="18" charset="0"/>
              </a:rPr>
              <a:t> Collaborative filtering </a:t>
            </a:r>
            <a:endParaRPr lang="en-US" sz="2400" b="0" i="0" dirty="0">
              <a:effectLst/>
              <a:cs typeface="Times New Roman" panose="02020603050405020304" pitchFamily="18" charset="0"/>
            </a:endParaRPr>
          </a:p>
          <a:p>
            <a:pPr algn="just">
              <a:buFont typeface="+mj-lt"/>
              <a:buAutoNum type="arabicPeriod"/>
            </a:pPr>
            <a:r>
              <a:rPr lang="en-US" sz="2400" b="1" i="0" dirty="0">
                <a:effectLst/>
                <a:cs typeface="Times New Roman" panose="02020603050405020304" pitchFamily="18" charset="0"/>
              </a:rPr>
              <a:t> Hybrid recommender systems </a:t>
            </a:r>
            <a:endParaRPr lang="en-US" sz="2400" b="0" i="0" dirty="0">
              <a:effectLst/>
              <a:cs typeface="Times New Roman" panose="02020603050405020304" pitchFamily="18" charset="0"/>
            </a:endParaRPr>
          </a:p>
        </p:txBody>
      </p:sp>
      <p:pic>
        <p:nvPicPr>
          <p:cNvPr id="3" name="Google Shape;65;g2743e433a66_0_18">
            <a:extLst>
              <a:ext uri="{FF2B5EF4-FFF2-40B4-BE49-F238E27FC236}">
                <a16:creationId xmlns:a16="http://schemas.microsoft.com/office/drawing/2014/main" id="{A3776A19-6E19-075A-447D-A2E953F00FE3}"/>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3526721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326ABB5-27DD-54E6-86F5-ECD968AE174E}"/>
              </a:ext>
            </a:extLst>
          </p:cNvPr>
          <p:cNvSpPr/>
          <p:nvPr/>
        </p:nvSpPr>
        <p:spPr>
          <a:xfrm>
            <a:off x="371880" y="357915"/>
            <a:ext cx="7999758" cy="830997"/>
          </a:xfrm>
          <a:prstGeom prst="rect">
            <a:avLst/>
          </a:prstGeom>
        </p:spPr>
        <p:txBody>
          <a:bodyPr wrap="square">
            <a:spAutoFit/>
          </a:bodyPr>
          <a:lstStyle/>
          <a:p>
            <a:r>
              <a:rPr lang="en-IN" sz="2400" b="1" dirty="0">
                <a:solidFill>
                  <a:schemeClr val="accent2">
                    <a:lumMod val="75000"/>
                  </a:schemeClr>
                </a:solidFill>
              </a:rPr>
              <a:t>Graph Database</a:t>
            </a:r>
          </a:p>
          <a:p>
            <a:r>
              <a:rPr lang="en-IN" sz="2400" b="1" dirty="0">
                <a:solidFill>
                  <a:schemeClr val="accent1">
                    <a:lumMod val="75000"/>
                  </a:schemeClr>
                </a:solidFill>
              </a:rPr>
              <a:t>Recommender Engines</a:t>
            </a:r>
          </a:p>
        </p:txBody>
      </p:sp>
      <p:sp>
        <p:nvSpPr>
          <p:cNvPr id="12" name="TextBox 11">
            <a:extLst>
              <a:ext uri="{FF2B5EF4-FFF2-40B4-BE49-F238E27FC236}">
                <a16:creationId xmlns:a16="http://schemas.microsoft.com/office/drawing/2014/main" id="{3E2832AE-9504-9AFF-2138-0317D56F7B8F}"/>
              </a:ext>
            </a:extLst>
          </p:cNvPr>
          <p:cNvSpPr txBox="1"/>
          <p:nvPr/>
        </p:nvSpPr>
        <p:spPr>
          <a:xfrm>
            <a:off x="287020" y="1444005"/>
            <a:ext cx="9832341" cy="3785652"/>
          </a:xfrm>
          <a:prstGeom prst="rect">
            <a:avLst/>
          </a:prstGeom>
          <a:noFill/>
        </p:spPr>
        <p:txBody>
          <a:bodyPr wrap="square">
            <a:spAutoFit/>
          </a:bodyPr>
          <a:lstStyle/>
          <a:p>
            <a:pPr marL="457200" indent="-457200" algn="just">
              <a:buAutoNum type="arabicPeriod"/>
            </a:pPr>
            <a:r>
              <a:rPr lang="en-US" sz="2400" b="1" i="0" dirty="0">
                <a:effectLst/>
                <a:cs typeface="Times New Roman" panose="02020603050405020304" pitchFamily="18" charset="0"/>
              </a:rPr>
              <a:t>Content-based filtering </a:t>
            </a:r>
            <a:r>
              <a:rPr lang="en-US" sz="2400" b="0" i="0" dirty="0">
                <a:effectLst/>
                <a:cs typeface="Times New Roman" panose="02020603050405020304" pitchFamily="18" charset="0"/>
              </a:rPr>
              <a:t>uses </a:t>
            </a:r>
            <a:r>
              <a:rPr lang="en-US" sz="2400" b="0" i="0" dirty="0">
                <a:solidFill>
                  <a:srgbClr val="FF0000"/>
                </a:solidFill>
                <a:effectLst/>
                <a:cs typeface="Times New Roman" panose="02020603050405020304" pitchFamily="18" charset="0"/>
              </a:rPr>
              <a:t>similarities in products, services, or content 	features</a:t>
            </a:r>
            <a:r>
              <a:rPr lang="en-US" sz="2400" b="0" i="0" dirty="0">
                <a:effectLst/>
                <a:cs typeface="Times New Roman" panose="02020603050405020304" pitchFamily="18" charset="0"/>
              </a:rPr>
              <a:t>, as well as information accumulated about the user to make 	recommendations.</a:t>
            </a:r>
          </a:p>
          <a:p>
            <a:pPr marL="457200" indent="-457200" algn="just">
              <a:buAutoNum type="arabicPeriod"/>
            </a:pPr>
            <a:endParaRPr lang="en-US" sz="2400" b="0" i="0" dirty="0">
              <a:effectLst/>
              <a:cs typeface="Times New Roman" panose="02020603050405020304" pitchFamily="18" charset="0"/>
            </a:endParaRPr>
          </a:p>
          <a:p>
            <a:pPr algn="just"/>
            <a:r>
              <a:rPr lang="en-US" sz="2400" dirty="0">
                <a:cs typeface="Times New Roman" panose="02020603050405020304" pitchFamily="18" charset="0"/>
              </a:rPr>
              <a:t>2. </a:t>
            </a:r>
            <a:r>
              <a:rPr lang="en-US" sz="2400" b="1" dirty="0">
                <a:cs typeface="Times New Roman" panose="02020603050405020304" pitchFamily="18" charset="0"/>
              </a:rPr>
              <a:t> </a:t>
            </a:r>
            <a:r>
              <a:rPr lang="en-US" sz="2400" b="1" i="0" dirty="0">
                <a:effectLst/>
                <a:cs typeface="Times New Roman" panose="02020603050405020304" pitchFamily="18" charset="0"/>
              </a:rPr>
              <a:t>Collaborative filtering </a:t>
            </a:r>
            <a:r>
              <a:rPr lang="en-US" sz="2400" b="0" i="0" dirty="0">
                <a:effectLst/>
                <a:cs typeface="Times New Roman" panose="02020603050405020304" pitchFamily="18" charset="0"/>
              </a:rPr>
              <a:t>relies on the </a:t>
            </a:r>
            <a:r>
              <a:rPr lang="en-US" sz="2400" b="0" i="0" dirty="0">
                <a:solidFill>
                  <a:srgbClr val="FF0000"/>
                </a:solidFill>
                <a:effectLst/>
                <a:cs typeface="Times New Roman" panose="02020603050405020304" pitchFamily="18" charset="0"/>
              </a:rPr>
              <a:t>preferences of similar users</a:t>
            </a:r>
            <a:r>
              <a:rPr lang="en-US" sz="2400" b="0" i="0" dirty="0">
                <a:effectLst/>
                <a:cs typeface="Times New Roman" panose="02020603050405020304" pitchFamily="18" charset="0"/>
              </a:rPr>
              <a:t> to offer            	recommendations to a particular user.</a:t>
            </a:r>
          </a:p>
          <a:p>
            <a:pPr algn="just"/>
            <a:endParaRPr lang="en-US" sz="2400" dirty="0">
              <a:cs typeface="Times New Roman" panose="02020603050405020304" pitchFamily="18" charset="0"/>
            </a:endParaRPr>
          </a:p>
          <a:p>
            <a:pPr algn="just"/>
            <a:r>
              <a:rPr lang="en-US" sz="2400" b="1" i="0" dirty="0">
                <a:effectLst/>
                <a:cs typeface="Times New Roman" panose="02020603050405020304" pitchFamily="18" charset="0"/>
              </a:rPr>
              <a:t>3. Hybrid recommender systems </a:t>
            </a:r>
            <a:r>
              <a:rPr lang="en-US" sz="2400" b="0" i="0" dirty="0">
                <a:effectLst/>
                <a:cs typeface="Times New Roman" panose="02020603050405020304" pitchFamily="18" charset="0"/>
              </a:rPr>
              <a:t>combine two or more recommender 	strategies, using the advantages of each in different ways to make 	recommendations.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FC1CF82-4BFE-0E6D-7776-B51D862D3D80}"/>
                  </a:ext>
                </a:extLst>
              </p14:cNvPr>
              <p14:cNvContentPartPr/>
              <p14:nvPr/>
            </p14:nvContentPartPr>
            <p14:xfrm>
              <a:off x="320760" y="1582200"/>
              <a:ext cx="8110080" cy="2280960"/>
            </p14:xfrm>
          </p:contentPart>
        </mc:Choice>
        <mc:Fallback xmlns="">
          <p:pic>
            <p:nvPicPr>
              <p:cNvPr id="3" name="Ink 2">
                <a:extLst>
                  <a:ext uri="{FF2B5EF4-FFF2-40B4-BE49-F238E27FC236}">
                    <a16:creationId xmlns:a16="http://schemas.microsoft.com/office/drawing/2014/main" id="{7FC1CF82-4BFE-0E6D-7776-B51D862D3D80}"/>
                  </a:ext>
                </a:extLst>
              </p:cNvPr>
              <p:cNvPicPr/>
              <p:nvPr/>
            </p:nvPicPr>
            <p:blipFill>
              <a:blip r:embed="rId3"/>
              <a:stretch>
                <a:fillRect/>
              </a:stretch>
            </p:blipFill>
            <p:spPr>
              <a:xfrm>
                <a:off x="311400" y="1572840"/>
                <a:ext cx="8128800" cy="2299680"/>
              </a:xfrm>
              <a:prstGeom prst="rect">
                <a:avLst/>
              </a:prstGeom>
            </p:spPr>
          </p:pic>
        </mc:Fallback>
      </mc:AlternateContent>
      <p:pic>
        <p:nvPicPr>
          <p:cNvPr id="4" name="Google Shape;65;g2743e433a66_0_18">
            <a:extLst>
              <a:ext uri="{FF2B5EF4-FFF2-40B4-BE49-F238E27FC236}">
                <a16:creationId xmlns:a16="http://schemas.microsoft.com/office/drawing/2014/main" id="{789AA453-5FB4-66F1-4A59-17CF5C42BC16}"/>
              </a:ext>
            </a:extLst>
          </p:cNvPr>
          <p:cNvPicPr preferRelativeResize="0"/>
          <p:nvPr/>
        </p:nvPicPr>
        <p:blipFill rotWithShape="1">
          <a:blip r:embed="rId4">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2559414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0342E58-168A-4857-A223-FF1004B4E7F6}"/>
              </a:ext>
            </a:extLst>
          </p:cNvPr>
          <p:cNvSpPr/>
          <p:nvPr/>
        </p:nvSpPr>
        <p:spPr>
          <a:xfrm>
            <a:off x="326971" y="167566"/>
            <a:ext cx="7497214" cy="461665"/>
          </a:xfrm>
          <a:prstGeom prst="rect">
            <a:avLst/>
          </a:prstGeom>
        </p:spPr>
        <p:txBody>
          <a:bodyPr wrap="square">
            <a:spAutoFit/>
          </a:bodyPr>
          <a:lstStyle/>
          <a:p>
            <a:r>
              <a:rPr lang="en-IN" sz="2400" b="1" dirty="0">
                <a:solidFill>
                  <a:schemeClr val="accent1"/>
                </a:solidFill>
              </a:rPr>
              <a:t>Graph Databases</a:t>
            </a:r>
          </a:p>
        </p:txBody>
      </p:sp>
      <p:sp>
        <p:nvSpPr>
          <p:cNvPr id="10" name="Rectangle 9">
            <a:extLst>
              <a:ext uri="{FF2B5EF4-FFF2-40B4-BE49-F238E27FC236}">
                <a16:creationId xmlns:a16="http://schemas.microsoft.com/office/drawing/2014/main" id="{398516EA-334A-41D9-96B4-C9E6666EA599}"/>
              </a:ext>
            </a:extLst>
          </p:cNvPr>
          <p:cNvSpPr/>
          <p:nvPr/>
        </p:nvSpPr>
        <p:spPr>
          <a:xfrm>
            <a:off x="371880" y="652001"/>
            <a:ext cx="9153860" cy="461665"/>
          </a:xfrm>
          <a:prstGeom prst="rect">
            <a:avLst/>
          </a:prstGeom>
        </p:spPr>
        <p:txBody>
          <a:bodyPr wrap="square">
            <a:spAutoFit/>
          </a:bodyPr>
          <a:lstStyle/>
          <a:p>
            <a:r>
              <a:rPr lang="en-IN" sz="2400" b="1" dirty="0">
                <a:solidFill>
                  <a:srgbClr val="DFA267"/>
                </a:solidFill>
              </a:rPr>
              <a:t>Content Based RS Algorithm</a:t>
            </a:r>
          </a:p>
        </p:txBody>
      </p:sp>
      <p:sp>
        <p:nvSpPr>
          <p:cNvPr id="12" name="TextBox 11">
            <a:extLst>
              <a:ext uri="{FF2B5EF4-FFF2-40B4-BE49-F238E27FC236}">
                <a16:creationId xmlns:a16="http://schemas.microsoft.com/office/drawing/2014/main" id="{FAC73105-AD61-4AAA-9E1E-8B0D638F8BFB}"/>
              </a:ext>
            </a:extLst>
          </p:cNvPr>
          <p:cNvSpPr txBox="1"/>
          <p:nvPr/>
        </p:nvSpPr>
        <p:spPr>
          <a:xfrm>
            <a:off x="192313" y="3158345"/>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p:sp>
        <p:nvSpPr>
          <p:cNvPr id="11" name="Content Placeholder 2">
            <a:extLst>
              <a:ext uri="{FF2B5EF4-FFF2-40B4-BE49-F238E27FC236}">
                <a16:creationId xmlns:a16="http://schemas.microsoft.com/office/drawing/2014/main" id="{67B9C88F-52F7-45A3-981E-4C5833AC00B0}"/>
              </a:ext>
            </a:extLst>
          </p:cNvPr>
          <p:cNvSpPr>
            <a:spLocks noGrp="1"/>
          </p:cNvSpPr>
          <p:nvPr>
            <p:ph idx="1"/>
          </p:nvPr>
        </p:nvSpPr>
        <p:spPr>
          <a:xfrm>
            <a:off x="457200" y="1285875"/>
            <a:ext cx="6523132" cy="3810000"/>
          </a:xfrm>
        </p:spPr>
        <p:txBody>
          <a:bodyPr/>
          <a:lstStyle/>
          <a:p>
            <a:pPr marL="514350" indent="-514350">
              <a:buFont typeface="+mj-lt"/>
              <a:buAutoNum type="arabicPeriod"/>
            </a:pPr>
            <a:r>
              <a:rPr lang="en-US" b="1" dirty="0"/>
              <a:t>Describe the items </a:t>
            </a:r>
            <a:r>
              <a:rPr lang="en-US" dirty="0"/>
              <a:t>to be recommended</a:t>
            </a:r>
          </a:p>
          <a:p>
            <a:pPr marL="514350" indent="-514350">
              <a:buFont typeface="+mj-lt"/>
              <a:buAutoNum type="arabicPeriod"/>
            </a:pPr>
            <a:endParaRPr lang="en-US" dirty="0"/>
          </a:p>
          <a:p>
            <a:pPr marL="514350" indent="-514350">
              <a:buFont typeface="+mj-lt"/>
              <a:buAutoNum type="arabicPeriod"/>
            </a:pPr>
            <a:r>
              <a:rPr lang="en-US" dirty="0"/>
              <a:t>Create </a:t>
            </a:r>
            <a:r>
              <a:rPr lang="en-US" b="1" dirty="0"/>
              <a:t>a profile of </a:t>
            </a:r>
            <a:r>
              <a:rPr lang="en-US" dirty="0"/>
              <a:t>the user that describes the </a:t>
            </a:r>
            <a:r>
              <a:rPr lang="en-US" b="1" dirty="0"/>
              <a:t>types of items the user likes</a:t>
            </a:r>
          </a:p>
          <a:p>
            <a:pPr marL="514350" indent="-514350">
              <a:buFont typeface="+mj-lt"/>
              <a:buAutoNum type="arabicPeriod"/>
            </a:pPr>
            <a:endParaRPr lang="en-US" dirty="0"/>
          </a:p>
          <a:p>
            <a:pPr marL="514350" indent="-514350">
              <a:buFont typeface="+mj-lt"/>
              <a:buAutoNum type="arabicPeriod"/>
            </a:pPr>
            <a:r>
              <a:rPr lang="en-US" b="1" dirty="0"/>
              <a:t>Compare items with the user profile </a:t>
            </a:r>
            <a:r>
              <a:rPr lang="en-US" dirty="0"/>
              <a:t>to determine what to recommend</a:t>
            </a:r>
          </a:p>
        </p:txBody>
      </p:sp>
      <p:sp>
        <p:nvSpPr>
          <p:cNvPr id="13" name="Rectangle 12">
            <a:extLst>
              <a:ext uri="{FF2B5EF4-FFF2-40B4-BE49-F238E27FC236}">
                <a16:creationId xmlns:a16="http://schemas.microsoft.com/office/drawing/2014/main" id="{3F92CEF2-5186-489F-995E-3BBB42F354ED}"/>
              </a:ext>
            </a:extLst>
          </p:cNvPr>
          <p:cNvSpPr/>
          <p:nvPr/>
        </p:nvSpPr>
        <p:spPr>
          <a:xfrm>
            <a:off x="990600" y="5324475"/>
            <a:ext cx="70866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lvl="0" algn="ctr">
              <a:spcBef>
                <a:spcPct val="20000"/>
              </a:spcBef>
            </a:pPr>
            <a:r>
              <a:rPr lang="en-US" sz="2400" i="1" dirty="0">
                <a:solidFill>
                  <a:srgbClr val="0D0163"/>
                </a:solidFill>
                <a:latin typeface="Open Sans" panose="020B0606030504020204" pitchFamily="34" charset="0"/>
              </a:rPr>
              <a:t>The profile is often created, and updated automatically in response to feedback on the desirability of items that are presented to the user</a:t>
            </a:r>
          </a:p>
        </p:txBody>
      </p:sp>
      <p:pic>
        <p:nvPicPr>
          <p:cNvPr id="3" name="Picture 2">
            <a:extLst>
              <a:ext uri="{FF2B5EF4-FFF2-40B4-BE49-F238E27FC236}">
                <a16:creationId xmlns:a16="http://schemas.microsoft.com/office/drawing/2014/main" id="{F70B1534-4AE4-4B17-06E4-C208AC44FE76}"/>
              </a:ext>
            </a:extLst>
          </p:cNvPr>
          <p:cNvPicPr>
            <a:picLocks noChangeAspect="1"/>
          </p:cNvPicPr>
          <p:nvPr/>
        </p:nvPicPr>
        <p:blipFill>
          <a:blip r:embed="rId3"/>
          <a:stretch>
            <a:fillRect/>
          </a:stretch>
        </p:blipFill>
        <p:spPr>
          <a:xfrm>
            <a:off x="8295670" y="1790614"/>
            <a:ext cx="3743325" cy="4057650"/>
          </a:xfrm>
          <a:prstGeom prst="rect">
            <a:avLst/>
          </a:prstGeom>
        </p:spPr>
      </p:pic>
      <p:pic>
        <p:nvPicPr>
          <p:cNvPr id="2" name="Google Shape;65;g2743e433a66_0_18">
            <a:extLst>
              <a:ext uri="{FF2B5EF4-FFF2-40B4-BE49-F238E27FC236}">
                <a16:creationId xmlns:a16="http://schemas.microsoft.com/office/drawing/2014/main" id="{14747C01-98BD-93AC-4C35-E06BCAE95795}"/>
              </a:ext>
            </a:extLst>
          </p:cNvPr>
          <p:cNvPicPr preferRelativeResize="0"/>
          <p:nvPr/>
        </p:nvPicPr>
        <p:blipFill rotWithShape="1">
          <a:blip r:embed="rId4">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1945635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326ABB5-27DD-54E6-86F5-ECD968AE174E}"/>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sp>
        <p:nvSpPr>
          <p:cNvPr id="4" name="TextBox 3">
            <a:extLst>
              <a:ext uri="{FF2B5EF4-FFF2-40B4-BE49-F238E27FC236}">
                <a16:creationId xmlns:a16="http://schemas.microsoft.com/office/drawing/2014/main" id="{3C4E9B88-4175-E493-EE8E-FEA2004347C8}"/>
              </a:ext>
            </a:extLst>
          </p:cNvPr>
          <p:cNvSpPr txBox="1"/>
          <p:nvPr/>
        </p:nvSpPr>
        <p:spPr>
          <a:xfrm>
            <a:off x="371880" y="1997839"/>
            <a:ext cx="10174200" cy="3046988"/>
          </a:xfrm>
          <a:prstGeom prst="rect">
            <a:avLst/>
          </a:prstGeom>
          <a:noFill/>
        </p:spPr>
        <p:txBody>
          <a:bodyPr wrap="square">
            <a:spAutoFit/>
          </a:bodyPr>
          <a:lstStyle/>
          <a:p>
            <a:pPr algn="just"/>
            <a:r>
              <a:rPr lang="en-US" sz="2400" b="1" i="0" dirty="0">
                <a:effectLst/>
                <a:cs typeface="Times New Roman" panose="02020603050405020304" pitchFamily="18" charset="0"/>
              </a:rPr>
              <a:t>Content-based filtering </a:t>
            </a:r>
            <a:r>
              <a:rPr lang="en-US" sz="2400" b="0" i="0" dirty="0">
                <a:effectLst/>
                <a:cs typeface="Times New Roman" panose="02020603050405020304" pitchFamily="18" charset="0"/>
              </a:rPr>
              <a:t>is a type of recommender system that attempts to guess what a user may like based on that user’s activity.</a:t>
            </a:r>
          </a:p>
          <a:p>
            <a:pPr algn="just"/>
            <a:r>
              <a:rPr lang="en-US" sz="2400" b="0" i="0" dirty="0">
                <a:effectLst/>
                <a:cs typeface="Times New Roman" panose="02020603050405020304" pitchFamily="18" charset="0"/>
              </a:rPr>
              <a:t>Content-based filtering makes recommendations by using keywords and attributes assigned to objects in a database (e.g., items in an online marketplace) and matching them to a user profile. The user profile is created based on data derived from a user’s actions, such as purchases, ratings (likes and dislikes), downloads, items searched for on a website and/or placed in a cart, and clicks on product links.</a:t>
            </a:r>
          </a:p>
        </p:txBody>
      </p:sp>
      <p:pic>
        <p:nvPicPr>
          <p:cNvPr id="3" name="Google Shape;65;g2743e433a66_0_18">
            <a:extLst>
              <a:ext uri="{FF2B5EF4-FFF2-40B4-BE49-F238E27FC236}">
                <a16:creationId xmlns:a16="http://schemas.microsoft.com/office/drawing/2014/main" id="{7189058A-6DB1-6680-B675-AAADE57F3C36}"/>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1098599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326ABB5-27DD-54E6-86F5-ECD968AE174E}"/>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sp>
        <p:nvSpPr>
          <p:cNvPr id="4" name="TextBox 3">
            <a:extLst>
              <a:ext uri="{FF2B5EF4-FFF2-40B4-BE49-F238E27FC236}">
                <a16:creationId xmlns:a16="http://schemas.microsoft.com/office/drawing/2014/main" id="{3C4E9B88-4175-E493-EE8E-FEA2004347C8}"/>
              </a:ext>
            </a:extLst>
          </p:cNvPr>
          <p:cNvSpPr txBox="1"/>
          <p:nvPr/>
        </p:nvSpPr>
        <p:spPr>
          <a:xfrm>
            <a:off x="280440" y="1489839"/>
            <a:ext cx="10174200" cy="4154984"/>
          </a:xfrm>
          <a:prstGeom prst="rect">
            <a:avLst/>
          </a:prstGeom>
          <a:noFill/>
        </p:spPr>
        <p:txBody>
          <a:bodyPr wrap="square">
            <a:spAutoFit/>
          </a:bodyPr>
          <a:lstStyle/>
          <a:p>
            <a:pPr algn="just"/>
            <a:r>
              <a:rPr lang="en-US" sz="2400" b="0" i="0" dirty="0">
                <a:effectLst/>
                <a:cs typeface="Times New Roman" panose="02020603050405020304" pitchFamily="18" charset="0"/>
              </a:rPr>
              <a:t>Advantages of Content Based Recommendation</a:t>
            </a:r>
          </a:p>
          <a:p>
            <a:pPr algn="just"/>
            <a:endParaRPr lang="en-US" sz="2400" b="0" i="0" dirty="0">
              <a:effectLst/>
              <a:cs typeface="Times New Roman" panose="02020603050405020304" pitchFamily="18" charset="0"/>
            </a:endParaRPr>
          </a:p>
          <a:p>
            <a:pPr marL="342900" indent="-342900" algn="just">
              <a:buFont typeface="Arial" panose="020B0604020202020204" pitchFamily="34" charset="0"/>
              <a:buChar char="•"/>
            </a:pPr>
            <a:r>
              <a:rPr lang="en-US" sz="2400" b="0" i="0" dirty="0">
                <a:effectLst/>
                <a:cs typeface="Times New Roman" panose="02020603050405020304" pitchFamily="18" charset="0"/>
              </a:rPr>
              <a:t>No data from other users is required to start making recommendations</a:t>
            </a:r>
          </a:p>
          <a:p>
            <a:pPr marL="342900" indent="-342900" algn="just">
              <a:buFont typeface="Arial" panose="020B0604020202020204" pitchFamily="34" charset="0"/>
              <a:buChar char="•"/>
            </a:pPr>
            <a:r>
              <a:rPr lang="en-US" sz="2400" b="0" i="0" dirty="0">
                <a:effectLst/>
                <a:cs typeface="Times New Roman" panose="02020603050405020304" pitchFamily="18" charset="0"/>
              </a:rPr>
              <a:t>Recommendations are highly relevant to the user</a:t>
            </a:r>
            <a:endParaRPr lang="en-US" sz="2400" dirty="0">
              <a:cs typeface="Times New Roman" panose="02020603050405020304" pitchFamily="18" charset="0"/>
            </a:endParaRPr>
          </a:p>
          <a:p>
            <a:pPr marL="342900" indent="-342900" algn="just">
              <a:buFont typeface="Arial" panose="020B0604020202020204" pitchFamily="34" charset="0"/>
              <a:buChar char="•"/>
            </a:pPr>
            <a:r>
              <a:rPr lang="en-US" sz="2400" b="0" i="0" dirty="0">
                <a:effectLst/>
                <a:cs typeface="Times New Roman" panose="02020603050405020304" pitchFamily="18" charset="0"/>
              </a:rPr>
              <a:t>Recommendations are transparent to the user</a:t>
            </a:r>
          </a:p>
          <a:p>
            <a:pPr marL="342900" indent="-342900" algn="just">
              <a:buFont typeface="Arial" panose="020B0604020202020204" pitchFamily="34" charset="0"/>
              <a:buChar char="•"/>
            </a:pPr>
            <a:r>
              <a:rPr lang="en-US" sz="2400" b="0" i="0" dirty="0">
                <a:effectLst/>
                <a:cs typeface="Times New Roman" panose="02020603050405020304" pitchFamily="18" charset="0"/>
              </a:rPr>
              <a:t>Content-based filtering systems are generally easier to create.</a:t>
            </a:r>
          </a:p>
          <a:p>
            <a:pPr marL="342900" indent="-342900" algn="just">
              <a:buFont typeface="Arial" panose="020B0604020202020204" pitchFamily="34" charset="0"/>
              <a:buChar char="•"/>
            </a:pPr>
            <a:endParaRPr lang="en-US" sz="2400" dirty="0">
              <a:cs typeface="Times New Roman" panose="02020603050405020304" pitchFamily="18" charset="0"/>
            </a:endParaRPr>
          </a:p>
          <a:p>
            <a:pPr algn="just"/>
            <a:r>
              <a:rPr lang="en-US" sz="2400" b="0" i="0" dirty="0">
                <a:effectLst/>
                <a:cs typeface="Times New Roman" panose="02020603050405020304" pitchFamily="18" charset="0"/>
              </a:rPr>
              <a:t>Limitations</a:t>
            </a:r>
          </a:p>
          <a:p>
            <a:pPr marL="342900" indent="-342900" algn="just">
              <a:buFont typeface="Arial" panose="020B0604020202020204" pitchFamily="34" charset="0"/>
              <a:buChar char="•"/>
            </a:pPr>
            <a:r>
              <a:rPr lang="en-US" sz="2400" b="0" i="0" dirty="0">
                <a:effectLst/>
                <a:cs typeface="Times New Roman" panose="02020603050405020304" pitchFamily="18" charset="0"/>
              </a:rPr>
              <a:t>There’s a lack of novelty and diversity</a:t>
            </a:r>
            <a:endParaRPr lang="en-US" sz="2400" dirty="0">
              <a:cs typeface="Times New Roman" panose="02020603050405020304" pitchFamily="18" charset="0"/>
            </a:endParaRPr>
          </a:p>
          <a:p>
            <a:pPr marL="342900" indent="-342900" algn="just">
              <a:buFont typeface="Arial" panose="020B0604020202020204" pitchFamily="34" charset="0"/>
              <a:buChar char="•"/>
            </a:pPr>
            <a:r>
              <a:rPr lang="en-IN" sz="2400" b="0" i="0" dirty="0">
                <a:effectLst/>
                <a:cs typeface="Times New Roman" panose="02020603050405020304" pitchFamily="18" charset="0"/>
              </a:rPr>
              <a:t>Scalability is a challenge</a:t>
            </a:r>
            <a:endParaRPr lang="en-US" sz="2400" b="0" i="0" dirty="0">
              <a:effectLst/>
              <a:cs typeface="Times New Roman" panose="02020603050405020304" pitchFamily="18" charset="0"/>
            </a:endParaRPr>
          </a:p>
          <a:p>
            <a:pPr marL="342900" indent="-342900" algn="just">
              <a:buFont typeface="Arial" panose="020B0604020202020204" pitchFamily="34" charset="0"/>
              <a:buChar char="•"/>
            </a:pPr>
            <a:r>
              <a:rPr lang="en-US" sz="2400" b="0" i="0" dirty="0">
                <a:effectLst/>
                <a:cs typeface="Times New Roman" panose="02020603050405020304" pitchFamily="18" charset="0"/>
              </a:rPr>
              <a:t>Attributes may be incorrect or inconsistent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87FE7CB-DE87-9CC4-2356-CF769B07D787}"/>
                  </a:ext>
                </a:extLst>
              </p14:cNvPr>
              <p14:cNvContentPartPr/>
              <p14:nvPr/>
            </p14:nvContentPartPr>
            <p14:xfrm>
              <a:off x="1996920" y="4809960"/>
              <a:ext cx="3750120" cy="904680"/>
            </p14:xfrm>
          </p:contentPart>
        </mc:Choice>
        <mc:Fallback xmlns="">
          <p:pic>
            <p:nvPicPr>
              <p:cNvPr id="3" name="Ink 2">
                <a:extLst>
                  <a:ext uri="{FF2B5EF4-FFF2-40B4-BE49-F238E27FC236}">
                    <a16:creationId xmlns:a16="http://schemas.microsoft.com/office/drawing/2014/main" id="{A87FE7CB-DE87-9CC4-2356-CF769B07D787}"/>
                  </a:ext>
                </a:extLst>
              </p:cNvPr>
              <p:cNvPicPr/>
              <p:nvPr/>
            </p:nvPicPr>
            <p:blipFill>
              <a:blip r:embed="rId3"/>
              <a:stretch>
                <a:fillRect/>
              </a:stretch>
            </p:blipFill>
            <p:spPr>
              <a:xfrm>
                <a:off x="1987560" y="4800600"/>
                <a:ext cx="3768840" cy="923400"/>
              </a:xfrm>
              <a:prstGeom prst="rect">
                <a:avLst/>
              </a:prstGeom>
            </p:spPr>
          </p:pic>
        </mc:Fallback>
      </mc:AlternateContent>
      <p:pic>
        <p:nvPicPr>
          <p:cNvPr id="5" name="Google Shape;65;g2743e433a66_0_18">
            <a:extLst>
              <a:ext uri="{FF2B5EF4-FFF2-40B4-BE49-F238E27FC236}">
                <a16:creationId xmlns:a16="http://schemas.microsoft.com/office/drawing/2014/main" id="{3FEDFD62-4BFF-A98F-F3D4-3B7ED46F68E3}"/>
              </a:ext>
            </a:extLst>
          </p:cNvPr>
          <p:cNvPicPr preferRelativeResize="0"/>
          <p:nvPr/>
        </p:nvPicPr>
        <p:blipFill rotWithShape="1">
          <a:blip r:embed="rId4">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242350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2598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127199" y="1626638"/>
            <a:ext cx="5389681"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2400" b="0" i="0" dirty="0">
                <a:effectLst/>
                <a:latin typeface="+mj-lt"/>
              </a:rPr>
              <a:t>Graph database is a database used to </a:t>
            </a:r>
            <a:r>
              <a:rPr lang="en-US" sz="2400" b="0" i="0" dirty="0">
                <a:solidFill>
                  <a:srgbClr val="FF0000"/>
                </a:solidFill>
                <a:effectLst/>
                <a:latin typeface="+mj-lt"/>
              </a:rPr>
              <a:t>model the data in the form of graph</a:t>
            </a:r>
            <a:r>
              <a:rPr lang="en-US" sz="2400" b="0" i="0" dirty="0">
                <a:effectLst/>
                <a:latin typeface="+mj-lt"/>
              </a:rPr>
              <a:t>. </a:t>
            </a:r>
          </a:p>
          <a:p>
            <a:pPr marL="342900" indent="-342900" algn="just">
              <a:buFont typeface="Arial" panose="020B0604020202020204" pitchFamily="34" charset="0"/>
              <a:buChar char="•"/>
            </a:pPr>
            <a:endParaRPr lang="en-US" sz="2400" dirty="0">
              <a:latin typeface="+mj-lt"/>
            </a:endParaRPr>
          </a:p>
          <a:p>
            <a:pPr marL="342900" indent="-342900" algn="just">
              <a:buFont typeface="Arial" panose="020B0604020202020204" pitchFamily="34" charset="0"/>
              <a:buChar char="•"/>
            </a:pPr>
            <a:r>
              <a:rPr lang="en-US" sz="2400" dirty="0">
                <a:latin typeface="+mj-lt"/>
              </a:rPr>
              <a:t>T</a:t>
            </a:r>
            <a:r>
              <a:rPr lang="en-US" sz="2400" b="0" i="0" dirty="0">
                <a:effectLst/>
                <a:latin typeface="+mj-lt"/>
              </a:rPr>
              <a:t>he nodes of a graph depict the entities while the relationships depict the association of these nodes.</a:t>
            </a:r>
            <a:endParaRPr lang="en-IN" sz="2400" dirty="0">
              <a:latin typeface="+mj-lt"/>
            </a:endParaRPr>
          </a:p>
        </p:txBody>
      </p:sp>
      <p:pic>
        <p:nvPicPr>
          <p:cNvPr id="5" name="Picture 4">
            <a:extLst>
              <a:ext uri="{FF2B5EF4-FFF2-40B4-BE49-F238E27FC236}">
                <a16:creationId xmlns:a16="http://schemas.microsoft.com/office/drawing/2014/main" id="{2B0FD850-01D6-F166-9186-6258BE69DC38}"/>
              </a:ext>
            </a:extLst>
          </p:cNvPr>
          <p:cNvPicPr>
            <a:picLocks noChangeAspect="1"/>
          </p:cNvPicPr>
          <p:nvPr/>
        </p:nvPicPr>
        <p:blipFill>
          <a:blip r:embed="rId2"/>
          <a:stretch>
            <a:fillRect/>
          </a:stretch>
        </p:blipFill>
        <p:spPr>
          <a:xfrm>
            <a:off x="6306658" y="1831484"/>
            <a:ext cx="4767742" cy="4668601"/>
          </a:xfrm>
          <a:prstGeom prst="rect">
            <a:avLst/>
          </a:prstGeom>
        </p:spPr>
      </p:pic>
      <p:pic>
        <p:nvPicPr>
          <p:cNvPr id="3" name="Google Shape;65;g2743e433a66_0_18">
            <a:extLst>
              <a:ext uri="{FF2B5EF4-FFF2-40B4-BE49-F238E27FC236}">
                <a16:creationId xmlns:a16="http://schemas.microsoft.com/office/drawing/2014/main" id="{B006C5E0-48E0-429F-91D1-3EB743D766B8}"/>
              </a:ext>
            </a:extLst>
          </p:cNvPr>
          <p:cNvPicPr preferRelativeResize="0"/>
          <p:nvPr/>
        </p:nvPicPr>
        <p:blipFill rotWithShape="1">
          <a:blip r:embed="rId3">
            <a:alphaModFix/>
          </a:blip>
          <a:srcRect t="4970"/>
          <a:stretch/>
        </p:blipFill>
        <p:spPr>
          <a:xfrm>
            <a:off x="10882725" y="0"/>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6FF90E5-0D24-F693-AF92-EA9D1F64CBD3}"/>
                  </a:ext>
                </a:extLst>
              </p14:cNvPr>
              <p14:cNvContentPartPr/>
              <p14:nvPr/>
            </p14:nvContentPartPr>
            <p14:xfrm>
              <a:off x="1317600" y="2042280"/>
              <a:ext cx="3420360" cy="1983240"/>
            </p14:xfrm>
          </p:contentPart>
        </mc:Choice>
        <mc:Fallback xmlns="">
          <p:pic>
            <p:nvPicPr>
              <p:cNvPr id="4" name="Ink 3">
                <a:extLst>
                  <a:ext uri="{FF2B5EF4-FFF2-40B4-BE49-F238E27FC236}">
                    <a16:creationId xmlns:a16="http://schemas.microsoft.com/office/drawing/2014/main" id="{76FF90E5-0D24-F693-AF92-EA9D1F64CBD3}"/>
                  </a:ext>
                </a:extLst>
              </p:cNvPr>
              <p:cNvPicPr/>
              <p:nvPr/>
            </p:nvPicPr>
            <p:blipFill>
              <a:blip r:embed="rId5"/>
              <a:stretch>
                <a:fillRect/>
              </a:stretch>
            </p:blipFill>
            <p:spPr>
              <a:xfrm>
                <a:off x="1308240" y="2032920"/>
                <a:ext cx="3439080" cy="2001960"/>
              </a:xfrm>
              <a:prstGeom prst="rect">
                <a:avLst/>
              </a:prstGeom>
            </p:spPr>
          </p:pic>
        </mc:Fallback>
      </mc:AlternateContent>
    </p:spTree>
    <p:extLst>
      <p:ext uri="{BB962C8B-B14F-4D97-AF65-F5344CB8AC3E}">
        <p14:creationId xmlns:p14="http://schemas.microsoft.com/office/powerpoint/2010/main" val="834764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0342E58-168A-4857-A223-FF1004B4E7F6}"/>
              </a:ext>
            </a:extLst>
          </p:cNvPr>
          <p:cNvSpPr/>
          <p:nvPr/>
        </p:nvSpPr>
        <p:spPr>
          <a:xfrm>
            <a:off x="326971" y="167566"/>
            <a:ext cx="7497214" cy="461665"/>
          </a:xfrm>
          <a:prstGeom prst="rect">
            <a:avLst/>
          </a:prstGeom>
        </p:spPr>
        <p:txBody>
          <a:bodyPr wrap="square">
            <a:spAutoFit/>
          </a:bodyPr>
          <a:lstStyle/>
          <a:p>
            <a:r>
              <a:rPr lang="en-IN" sz="2400" b="1" dirty="0">
                <a:solidFill>
                  <a:schemeClr val="accent1"/>
                </a:solidFill>
              </a:rPr>
              <a:t>Network Analysis and Mining</a:t>
            </a:r>
          </a:p>
        </p:txBody>
      </p:sp>
      <p:sp>
        <p:nvSpPr>
          <p:cNvPr id="10" name="Rectangle 9">
            <a:extLst>
              <a:ext uri="{FF2B5EF4-FFF2-40B4-BE49-F238E27FC236}">
                <a16:creationId xmlns:a16="http://schemas.microsoft.com/office/drawing/2014/main" id="{398516EA-334A-41D9-96B4-C9E6666EA599}"/>
              </a:ext>
            </a:extLst>
          </p:cNvPr>
          <p:cNvSpPr/>
          <p:nvPr/>
        </p:nvSpPr>
        <p:spPr>
          <a:xfrm>
            <a:off x="371880" y="652001"/>
            <a:ext cx="9153860" cy="461665"/>
          </a:xfrm>
          <a:prstGeom prst="rect">
            <a:avLst/>
          </a:prstGeom>
        </p:spPr>
        <p:txBody>
          <a:bodyPr wrap="square">
            <a:spAutoFit/>
          </a:bodyPr>
          <a:lstStyle/>
          <a:p>
            <a:r>
              <a:rPr lang="en-IN" sz="2400" b="1" dirty="0">
                <a:solidFill>
                  <a:srgbClr val="DFA267"/>
                </a:solidFill>
              </a:rPr>
              <a:t>Collaborative filtering</a:t>
            </a:r>
          </a:p>
        </p:txBody>
      </p:sp>
      <p:sp>
        <p:nvSpPr>
          <p:cNvPr id="12" name="TextBox 11">
            <a:extLst>
              <a:ext uri="{FF2B5EF4-FFF2-40B4-BE49-F238E27FC236}">
                <a16:creationId xmlns:a16="http://schemas.microsoft.com/office/drawing/2014/main" id="{FAC73105-AD61-4AAA-9E1E-8B0D638F8BFB}"/>
              </a:ext>
            </a:extLst>
          </p:cNvPr>
          <p:cNvSpPr txBox="1"/>
          <p:nvPr/>
        </p:nvSpPr>
        <p:spPr>
          <a:xfrm>
            <a:off x="192313" y="3158345"/>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p:pic>
        <p:nvPicPr>
          <p:cNvPr id="3" name="Picture 2">
            <a:extLst>
              <a:ext uri="{FF2B5EF4-FFF2-40B4-BE49-F238E27FC236}">
                <a16:creationId xmlns:a16="http://schemas.microsoft.com/office/drawing/2014/main" id="{03EB8E39-744B-70BF-7310-7B0FDD7D313D}"/>
              </a:ext>
            </a:extLst>
          </p:cNvPr>
          <p:cNvPicPr>
            <a:picLocks noChangeAspect="1"/>
          </p:cNvPicPr>
          <p:nvPr/>
        </p:nvPicPr>
        <p:blipFill>
          <a:blip r:embed="rId3"/>
          <a:stretch>
            <a:fillRect/>
          </a:stretch>
        </p:blipFill>
        <p:spPr>
          <a:xfrm>
            <a:off x="0" y="1556385"/>
            <a:ext cx="10086975" cy="5391150"/>
          </a:xfrm>
          <a:prstGeom prst="rect">
            <a:avLst/>
          </a:prstGeom>
        </p:spPr>
      </p:pic>
      <p:pic>
        <p:nvPicPr>
          <p:cNvPr id="2" name="Google Shape;65;g2743e433a66_0_18">
            <a:extLst>
              <a:ext uri="{FF2B5EF4-FFF2-40B4-BE49-F238E27FC236}">
                <a16:creationId xmlns:a16="http://schemas.microsoft.com/office/drawing/2014/main" id="{5BF50430-28F3-CB93-0735-D137E59311E0}"/>
              </a:ext>
            </a:extLst>
          </p:cNvPr>
          <p:cNvPicPr preferRelativeResize="0"/>
          <p:nvPr/>
        </p:nvPicPr>
        <p:blipFill rotWithShape="1">
          <a:blip r:embed="rId4">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4195228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326ABB5-27DD-54E6-86F5-ECD968AE174E}"/>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sp>
        <p:nvSpPr>
          <p:cNvPr id="4" name="TextBox 3">
            <a:extLst>
              <a:ext uri="{FF2B5EF4-FFF2-40B4-BE49-F238E27FC236}">
                <a16:creationId xmlns:a16="http://schemas.microsoft.com/office/drawing/2014/main" id="{3C4E9B88-4175-E493-EE8E-FEA2004347C8}"/>
              </a:ext>
            </a:extLst>
          </p:cNvPr>
          <p:cNvSpPr txBox="1"/>
          <p:nvPr/>
        </p:nvSpPr>
        <p:spPr>
          <a:xfrm>
            <a:off x="371880" y="1316458"/>
            <a:ext cx="10174200" cy="1938992"/>
          </a:xfrm>
          <a:prstGeom prst="rect">
            <a:avLst/>
          </a:prstGeom>
          <a:noFill/>
        </p:spPr>
        <p:txBody>
          <a:bodyPr wrap="square">
            <a:spAutoFit/>
          </a:bodyPr>
          <a:lstStyle/>
          <a:p>
            <a:pPr algn="just"/>
            <a:r>
              <a:rPr lang="en-US" sz="2400" b="0" i="0" dirty="0">
                <a:effectLst/>
                <a:cs typeface="Times New Roman" panose="02020603050405020304" pitchFamily="18" charset="0"/>
              </a:rPr>
              <a:t>In Collaborative Filtering, we tend to find similar users and recommend what similar users like. In this type of recommendation system, we don’t use the features of the item to recommend it, rather we classify the users into the clusters of similar types, and recommend each user according to the preference of its cluster. </a:t>
            </a:r>
          </a:p>
        </p:txBody>
      </p:sp>
      <p:sp>
        <p:nvSpPr>
          <p:cNvPr id="5" name="TextBox 4">
            <a:extLst>
              <a:ext uri="{FF2B5EF4-FFF2-40B4-BE49-F238E27FC236}">
                <a16:creationId xmlns:a16="http://schemas.microsoft.com/office/drawing/2014/main" id="{7F74237A-D392-62F9-481E-D3AC7C474257}"/>
              </a:ext>
            </a:extLst>
          </p:cNvPr>
          <p:cNvSpPr txBox="1"/>
          <p:nvPr/>
        </p:nvSpPr>
        <p:spPr>
          <a:xfrm>
            <a:off x="371880" y="3255450"/>
            <a:ext cx="11273270" cy="3416320"/>
          </a:xfrm>
          <a:prstGeom prst="rect">
            <a:avLst/>
          </a:prstGeom>
          <a:noFill/>
        </p:spPr>
        <p:txBody>
          <a:bodyPr wrap="square">
            <a:spAutoFit/>
          </a:bodyPr>
          <a:lstStyle/>
          <a:p>
            <a:pPr algn="just"/>
            <a:r>
              <a:rPr lang="en-US" sz="2400" b="0" i="0" dirty="0">
                <a:effectLst/>
                <a:cs typeface="Times New Roman" panose="02020603050405020304" pitchFamily="18" charset="0"/>
              </a:rPr>
              <a:t>Typically, the workflow of a collaborative filtering system is:</a:t>
            </a:r>
          </a:p>
          <a:p>
            <a:pPr algn="just">
              <a:buFont typeface="+mj-lt"/>
              <a:buAutoNum type="arabicPeriod"/>
            </a:pPr>
            <a:r>
              <a:rPr lang="en-US" sz="2400" b="0" i="0" dirty="0">
                <a:effectLst/>
                <a:cs typeface="Times New Roman" panose="02020603050405020304" pitchFamily="18" charset="0"/>
              </a:rPr>
              <a:t>A user expresses his or her preferences by rating items (e.g. books, movies, or music recordings) of the system. These ratings can be viewed as an approximate representation of the user's interest in the corresponding domain.</a:t>
            </a:r>
          </a:p>
          <a:p>
            <a:pPr algn="just">
              <a:buFont typeface="+mj-lt"/>
              <a:buAutoNum type="arabicPeriod"/>
            </a:pPr>
            <a:r>
              <a:rPr lang="en-US" sz="2400" b="0" i="0" dirty="0">
                <a:effectLst/>
                <a:cs typeface="Times New Roman" panose="02020603050405020304" pitchFamily="18" charset="0"/>
              </a:rPr>
              <a:t>The system matches this user's ratings against other users' and finds the people with most "similar" tastes.</a:t>
            </a:r>
          </a:p>
          <a:p>
            <a:pPr algn="just">
              <a:buFont typeface="+mj-lt"/>
              <a:buAutoNum type="arabicPeriod"/>
            </a:pPr>
            <a:r>
              <a:rPr lang="en-US" sz="2400" b="0" i="0" dirty="0">
                <a:effectLst/>
                <a:cs typeface="Times New Roman" panose="02020603050405020304" pitchFamily="18" charset="0"/>
              </a:rPr>
              <a:t>With similar users, the system recommends items that the similar users have rated highly but not yet being rated by this user (presumably the absence of rating is often considered as the unfamiliarity of an item)</a:t>
            </a:r>
          </a:p>
        </p:txBody>
      </p:sp>
      <p:pic>
        <p:nvPicPr>
          <p:cNvPr id="3" name="Google Shape;65;g2743e433a66_0_18">
            <a:extLst>
              <a:ext uri="{FF2B5EF4-FFF2-40B4-BE49-F238E27FC236}">
                <a16:creationId xmlns:a16="http://schemas.microsoft.com/office/drawing/2014/main" id="{319B653E-7C20-CFD2-1C88-EA8E8E812F07}"/>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2465914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0342E58-168A-4857-A223-FF1004B4E7F6}"/>
              </a:ext>
            </a:extLst>
          </p:cNvPr>
          <p:cNvSpPr/>
          <p:nvPr/>
        </p:nvSpPr>
        <p:spPr>
          <a:xfrm>
            <a:off x="326971" y="167566"/>
            <a:ext cx="7497214" cy="461665"/>
          </a:xfrm>
          <a:prstGeom prst="rect">
            <a:avLst/>
          </a:prstGeom>
        </p:spPr>
        <p:txBody>
          <a:bodyPr wrap="square">
            <a:spAutoFit/>
          </a:bodyPr>
          <a:lstStyle/>
          <a:p>
            <a:r>
              <a:rPr lang="en-IN" sz="2400" b="1" dirty="0">
                <a:solidFill>
                  <a:schemeClr val="accent1"/>
                </a:solidFill>
              </a:rPr>
              <a:t>Network Analysis and Mining</a:t>
            </a:r>
          </a:p>
        </p:txBody>
      </p:sp>
      <p:sp>
        <p:nvSpPr>
          <p:cNvPr id="10" name="Rectangle 9">
            <a:extLst>
              <a:ext uri="{FF2B5EF4-FFF2-40B4-BE49-F238E27FC236}">
                <a16:creationId xmlns:a16="http://schemas.microsoft.com/office/drawing/2014/main" id="{398516EA-334A-41D9-96B4-C9E6666EA599}"/>
              </a:ext>
            </a:extLst>
          </p:cNvPr>
          <p:cNvSpPr/>
          <p:nvPr/>
        </p:nvSpPr>
        <p:spPr>
          <a:xfrm>
            <a:off x="371880" y="652001"/>
            <a:ext cx="9153860" cy="461665"/>
          </a:xfrm>
          <a:prstGeom prst="rect">
            <a:avLst/>
          </a:prstGeom>
        </p:spPr>
        <p:txBody>
          <a:bodyPr wrap="square">
            <a:spAutoFit/>
          </a:bodyPr>
          <a:lstStyle/>
          <a:p>
            <a:r>
              <a:rPr lang="en-IN" sz="2400" b="1" dirty="0">
                <a:solidFill>
                  <a:srgbClr val="DFA267"/>
                </a:solidFill>
              </a:rPr>
              <a:t>Collaborative Filtering  RS Algorithm</a:t>
            </a:r>
          </a:p>
        </p:txBody>
      </p:sp>
      <p:sp>
        <p:nvSpPr>
          <p:cNvPr id="12" name="TextBox 11">
            <a:extLst>
              <a:ext uri="{FF2B5EF4-FFF2-40B4-BE49-F238E27FC236}">
                <a16:creationId xmlns:a16="http://schemas.microsoft.com/office/drawing/2014/main" id="{FAC73105-AD61-4AAA-9E1E-8B0D638F8BFB}"/>
              </a:ext>
            </a:extLst>
          </p:cNvPr>
          <p:cNvSpPr txBox="1"/>
          <p:nvPr/>
        </p:nvSpPr>
        <p:spPr>
          <a:xfrm>
            <a:off x="192313" y="3158345"/>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p:sp>
        <p:nvSpPr>
          <p:cNvPr id="11" name="Content Placeholder 2">
            <a:extLst>
              <a:ext uri="{FF2B5EF4-FFF2-40B4-BE49-F238E27FC236}">
                <a16:creationId xmlns:a16="http://schemas.microsoft.com/office/drawing/2014/main" id="{FC49DA17-3BD0-4BEF-8234-BED02BFD0F7E}"/>
              </a:ext>
            </a:extLst>
          </p:cNvPr>
          <p:cNvSpPr>
            <a:spLocks noGrp="1"/>
          </p:cNvSpPr>
          <p:nvPr>
            <p:ph idx="1"/>
          </p:nvPr>
        </p:nvSpPr>
        <p:spPr>
          <a:xfrm>
            <a:off x="457200" y="1362075"/>
            <a:ext cx="4788384" cy="5318760"/>
          </a:xfrm>
        </p:spPr>
        <p:txBody>
          <a:bodyPr>
            <a:normAutofit fontScale="92500" lnSpcReduction="10000"/>
          </a:bodyPr>
          <a:lstStyle/>
          <a:p>
            <a:pPr marL="514350" indent="-514350" algn="just">
              <a:buFont typeface="+mj-lt"/>
              <a:buAutoNum type="arabicPeriod"/>
            </a:pPr>
            <a:r>
              <a:rPr lang="en-US" sz="2600" dirty="0"/>
              <a:t>Weigh all </a:t>
            </a:r>
            <a:r>
              <a:rPr lang="en-US" sz="2600" b="1" dirty="0"/>
              <a:t>users/items (?) </a:t>
            </a:r>
            <a:r>
              <a:rPr lang="en-US" sz="2600" dirty="0"/>
              <a:t>with respect to their similarity with the </a:t>
            </a:r>
            <a:r>
              <a:rPr lang="en-US" sz="2600" b="1" dirty="0"/>
              <a:t>current user/item</a:t>
            </a:r>
          </a:p>
          <a:p>
            <a:pPr marL="514350" indent="-514350" algn="just">
              <a:buFont typeface="+mj-lt"/>
              <a:buAutoNum type="arabicPeriod"/>
            </a:pPr>
            <a:endParaRPr lang="en-US" sz="2600" dirty="0"/>
          </a:p>
          <a:p>
            <a:pPr marL="514350" indent="-514350" algn="just">
              <a:buFont typeface="+mj-lt"/>
              <a:buAutoNum type="arabicPeriod"/>
            </a:pPr>
            <a:r>
              <a:rPr lang="en-US" sz="2600" dirty="0"/>
              <a:t>Select a </a:t>
            </a:r>
            <a:r>
              <a:rPr lang="en-US" sz="2600" b="1" dirty="0"/>
              <a:t>subset of the users/items </a:t>
            </a:r>
            <a:r>
              <a:rPr lang="en-US" sz="2600" dirty="0"/>
              <a:t>(</a:t>
            </a:r>
            <a:r>
              <a:rPr lang="en-US" sz="2600" b="1" dirty="0"/>
              <a:t>neighbors</a:t>
            </a:r>
            <a:r>
              <a:rPr lang="en-US" sz="2600" dirty="0"/>
              <a:t>) </a:t>
            </a:r>
            <a:r>
              <a:rPr lang="en-US" sz="2600" b="1" dirty="0"/>
              <a:t>as recommenders </a:t>
            </a:r>
          </a:p>
          <a:p>
            <a:pPr marL="514350" indent="-514350" algn="just">
              <a:buFont typeface="+mj-lt"/>
              <a:buAutoNum type="arabicPeriod"/>
            </a:pPr>
            <a:endParaRPr lang="en-US" sz="2600" dirty="0"/>
          </a:p>
          <a:p>
            <a:pPr marL="514350" indent="-514350" algn="just">
              <a:buFont typeface="+mj-lt"/>
              <a:buAutoNum type="arabicPeriod"/>
            </a:pPr>
            <a:r>
              <a:rPr lang="en-US" sz="2600" dirty="0"/>
              <a:t>Predict the </a:t>
            </a:r>
            <a:r>
              <a:rPr lang="en-US" sz="2600" b="1" dirty="0"/>
              <a:t>rating of the user for specific items using neighbors’ ratings </a:t>
            </a:r>
            <a:r>
              <a:rPr lang="en-US" sz="2600" dirty="0"/>
              <a:t>for the same (or similar) items</a:t>
            </a:r>
          </a:p>
          <a:p>
            <a:pPr marL="514350" indent="-514350" algn="just">
              <a:buFont typeface="+mj-lt"/>
              <a:buAutoNum type="arabicPeriod"/>
            </a:pPr>
            <a:endParaRPr lang="en-US" sz="2600" dirty="0"/>
          </a:p>
          <a:p>
            <a:pPr marL="514350" indent="-514350" algn="just">
              <a:buFont typeface="+mj-lt"/>
              <a:buAutoNum type="arabicPeriod"/>
            </a:pPr>
            <a:r>
              <a:rPr lang="en-US" sz="2600" dirty="0"/>
              <a:t>Recommend items with the highest predicted rank</a:t>
            </a:r>
          </a:p>
          <a:p>
            <a:pPr marL="514350" indent="-514350">
              <a:buFont typeface="+mj-lt"/>
              <a:buAutoNum type="arabicPeriod"/>
            </a:pPr>
            <a:endParaRPr lang="en-US" sz="2600" dirty="0"/>
          </a:p>
        </p:txBody>
      </p:sp>
      <p:pic>
        <p:nvPicPr>
          <p:cNvPr id="4" name="Picture 3">
            <a:extLst>
              <a:ext uri="{FF2B5EF4-FFF2-40B4-BE49-F238E27FC236}">
                <a16:creationId xmlns:a16="http://schemas.microsoft.com/office/drawing/2014/main" id="{4AF4DF0B-C44C-018B-35A7-4126D691AD19}"/>
              </a:ext>
            </a:extLst>
          </p:cNvPr>
          <p:cNvPicPr>
            <a:picLocks noChangeAspect="1"/>
          </p:cNvPicPr>
          <p:nvPr/>
        </p:nvPicPr>
        <p:blipFill>
          <a:blip r:embed="rId3"/>
          <a:stretch>
            <a:fillRect/>
          </a:stretch>
        </p:blipFill>
        <p:spPr>
          <a:xfrm>
            <a:off x="5400675" y="1694356"/>
            <a:ext cx="6790766" cy="4610745"/>
          </a:xfrm>
          <a:prstGeom prst="rect">
            <a:avLst/>
          </a:prstGeom>
        </p:spPr>
      </p:pic>
      <p:pic>
        <p:nvPicPr>
          <p:cNvPr id="2" name="Google Shape;65;g2743e433a66_0_18">
            <a:extLst>
              <a:ext uri="{FF2B5EF4-FFF2-40B4-BE49-F238E27FC236}">
                <a16:creationId xmlns:a16="http://schemas.microsoft.com/office/drawing/2014/main" id="{080E1D84-ACC5-13D0-2218-7AF8DDBC8AB3}"/>
              </a:ext>
            </a:extLst>
          </p:cNvPr>
          <p:cNvPicPr preferRelativeResize="0"/>
          <p:nvPr/>
        </p:nvPicPr>
        <p:blipFill rotWithShape="1">
          <a:blip r:embed="rId4">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2492928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0342E58-168A-4857-A223-FF1004B4E7F6}"/>
              </a:ext>
            </a:extLst>
          </p:cNvPr>
          <p:cNvSpPr/>
          <p:nvPr/>
        </p:nvSpPr>
        <p:spPr>
          <a:xfrm>
            <a:off x="326971" y="167566"/>
            <a:ext cx="7497214" cy="461665"/>
          </a:xfrm>
          <a:prstGeom prst="rect">
            <a:avLst/>
          </a:prstGeom>
        </p:spPr>
        <p:txBody>
          <a:bodyPr wrap="square">
            <a:spAutoFit/>
          </a:bodyPr>
          <a:lstStyle/>
          <a:p>
            <a:r>
              <a:rPr lang="en-IN" sz="2400" b="1" dirty="0">
                <a:solidFill>
                  <a:schemeClr val="accent1"/>
                </a:solidFill>
              </a:rPr>
              <a:t>Network Analysis and Mining</a:t>
            </a:r>
          </a:p>
        </p:txBody>
      </p:sp>
      <p:sp>
        <p:nvSpPr>
          <p:cNvPr id="10" name="Rectangle 9">
            <a:extLst>
              <a:ext uri="{FF2B5EF4-FFF2-40B4-BE49-F238E27FC236}">
                <a16:creationId xmlns:a16="http://schemas.microsoft.com/office/drawing/2014/main" id="{398516EA-334A-41D9-96B4-C9E6666EA599}"/>
              </a:ext>
            </a:extLst>
          </p:cNvPr>
          <p:cNvSpPr/>
          <p:nvPr/>
        </p:nvSpPr>
        <p:spPr>
          <a:xfrm>
            <a:off x="371880" y="652001"/>
            <a:ext cx="9153860" cy="461665"/>
          </a:xfrm>
          <a:prstGeom prst="rect">
            <a:avLst/>
          </a:prstGeom>
        </p:spPr>
        <p:txBody>
          <a:bodyPr wrap="square">
            <a:spAutoFit/>
          </a:bodyPr>
          <a:lstStyle/>
          <a:p>
            <a:r>
              <a:rPr lang="en-IN" sz="2400" b="1" dirty="0">
                <a:solidFill>
                  <a:srgbClr val="DFA267"/>
                </a:solidFill>
              </a:rPr>
              <a:t>Collaborative vs Content based filtering</a:t>
            </a:r>
          </a:p>
        </p:txBody>
      </p:sp>
      <p:sp>
        <p:nvSpPr>
          <p:cNvPr id="12" name="TextBox 11">
            <a:extLst>
              <a:ext uri="{FF2B5EF4-FFF2-40B4-BE49-F238E27FC236}">
                <a16:creationId xmlns:a16="http://schemas.microsoft.com/office/drawing/2014/main" id="{FAC73105-AD61-4AAA-9E1E-8B0D638F8BFB}"/>
              </a:ext>
            </a:extLst>
          </p:cNvPr>
          <p:cNvSpPr txBox="1"/>
          <p:nvPr/>
        </p:nvSpPr>
        <p:spPr>
          <a:xfrm>
            <a:off x="192313" y="3158345"/>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p:pic>
        <p:nvPicPr>
          <p:cNvPr id="3" name="Picture 2">
            <a:extLst>
              <a:ext uri="{FF2B5EF4-FFF2-40B4-BE49-F238E27FC236}">
                <a16:creationId xmlns:a16="http://schemas.microsoft.com/office/drawing/2014/main" id="{46DF18E9-8E62-DA6A-3F1B-4DDC1DF8D409}"/>
              </a:ext>
            </a:extLst>
          </p:cNvPr>
          <p:cNvPicPr>
            <a:picLocks noChangeAspect="1"/>
          </p:cNvPicPr>
          <p:nvPr/>
        </p:nvPicPr>
        <p:blipFill>
          <a:blip r:embed="rId3"/>
          <a:stretch>
            <a:fillRect/>
          </a:stretch>
        </p:blipFill>
        <p:spPr>
          <a:xfrm>
            <a:off x="829247" y="1423109"/>
            <a:ext cx="8239125" cy="5267325"/>
          </a:xfrm>
          <a:prstGeom prst="rect">
            <a:avLst/>
          </a:prstGeom>
        </p:spPr>
      </p:pic>
      <p:pic>
        <p:nvPicPr>
          <p:cNvPr id="2" name="Google Shape;65;g2743e433a66_0_18">
            <a:extLst>
              <a:ext uri="{FF2B5EF4-FFF2-40B4-BE49-F238E27FC236}">
                <a16:creationId xmlns:a16="http://schemas.microsoft.com/office/drawing/2014/main" id="{B4151BE9-373F-7572-7FC3-6EAC71348539}"/>
              </a:ext>
            </a:extLst>
          </p:cNvPr>
          <p:cNvPicPr preferRelativeResize="0"/>
          <p:nvPr/>
        </p:nvPicPr>
        <p:blipFill rotWithShape="1">
          <a:blip r:embed="rId4">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4096721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826E67-9414-74AE-D48E-AC0DDE28BFC4}"/>
              </a:ext>
            </a:extLst>
          </p:cNvPr>
          <p:cNvSpPr txBox="1"/>
          <p:nvPr/>
        </p:nvSpPr>
        <p:spPr>
          <a:xfrm>
            <a:off x="193040" y="1316458"/>
            <a:ext cx="10281920" cy="5693866"/>
          </a:xfrm>
          <a:prstGeom prst="rect">
            <a:avLst/>
          </a:prstGeom>
          <a:noFill/>
        </p:spPr>
        <p:txBody>
          <a:bodyPr wrap="square">
            <a:spAutoFit/>
          </a:bodyPr>
          <a:lstStyle/>
          <a:p>
            <a:pPr algn="just"/>
            <a:r>
              <a:rPr lang="en-US" sz="2400" b="0" i="0" u="none" strike="noStrike" baseline="0" dirty="0">
                <a:cs typeface="Times New Roman" panose="02020603050405020304" pitchFamily="18" charset="0"/>
              </a:rPr>
              <a:t>Cypher is an expressive (yet compact) graph database query language. Although currently specific to Neo4j, its close affinity with our habit of representing graphs as diagrams makes it ideal for programmatically describing graphs</a:t>
            </a:r>
          </a:p>
          <a:p>
            <a:pPr algn="just"/>
            <a:r>
              <a:rPr lang="en-US" sz="2400" dirty="0">
                <a:cs typeface="Times New Roman" panose="02020603050405020304" pitchFamily="18" charset="0"/>
              </a:rPr>
              <a:t>Other languages include </a:t>
            </a:r>
            <a:r>
              <a:rPr lang="en-IN" sz="2400" b="0" i="0" u="none" strike="noStrike" baseline="0" dirty="0">
                <a:cs typeface="Times New Roman" panose="02020603050405020304" pitchFamily="18" charset="0"/>
              </a:rPr>
              <a:t>SPARQL</a:t>
            </a:r>
            <a:r>
              <a:rPr lang="en-US" sz="2400" dirty="0">
                <a:cs typeface="Times New Roman" panose="02020603050405020304" pitchFamily="18" charset="0"/>
              </a:rPr>
              <a:t> and </a:t>
            </a:r>
            <a:r>
              <a:rPr lang="en-IN" sz="2400" b="0" i="0" u="none" strike="noStrike" baseline="0" dirty="0">
                <a:cs typeface="Times New Roman" panose="02020603050405020304" pitchFamily="18" charset="0"/>
              </a:rPr>
              <a:t>Gremlin</a:t>
            </a:r>
          </a:p>
          <a:p>
            <a:pPr algn="just"/>
            <a:r>
              <a:rPr lang="en-IN" sz="2400" b="0" i="0" u="none" strike="noStrike" baseline="0" dirty="0">
                <a:cs typeface="Times New Roman" panose="02020603050405020304" pitchFamily="18" charset="0"/>
              </a:rPr>
              <a:t>Commands/Clauses: </a:t>
            </a:r>
          </a:p>
          <a:p>
            <a:pPr algn="just"/>
            <a:r>
              <a:rPr lang="en-IN" sz="2400" b="0" i="0" u="none" strike="noStrike" baseline="0" dirty="0">
                <a:cs typeface="Times New Roman" panose="02020603050405020304" pitchFamily="18" charset="0"/>
              </a:rPr>
              <a:t>	1. </a:t>
            </a:r>
            <a:r>
              <a:rPr lang="en-IN" sz="2400" b="0" i="0" u="none" strike="noStrike" baseline="0" dirty="0">
                <a:solidFill>
                  <a:srgbClr val="3333FF"/>
                </a:solidFill>
                <a:cs typeface="Times New Roman" panose="02020603050405020304" pitchFamily="18" charset="0"/>
              </a:rPr>
              <a:t>MATCH</a:t>
            </a:r>
            <a:r>
              <a:rPr lang="en-IN" sz="2400" dirty="0">
                <a:solidFill>
                  <a:srgbClr val="3333FF"/>
                </a:solidFill>
                <a:cs typeface="Times New Roman" panose="02020603050405020304" pitchFamily="18" charset="0"/>
              </a:rPr>
              <a:t>: </a:t>
            </a:r>
            <a:r>
              <a:rPr lang="en-US" sz="2400" b="0" i="0" u="none" strike="noStrike" baseline="0" dirty="0">
                <a:cs typeface="Times New Roman" panose="02020603050405020304" pitchFamily="18" charset="0"/>
              </a:rPr>
              <a:t>The MATCH clause is at the heart of most Cypher queries.</a:t>
            </a:r>
            <a:r>
              <a:rPr lang="en-US" sz="2400" b="0" i="0" dirty="0">
                <a:solidFill>
                  <a:srgbClr val="000000"/>
                </a:solidFill>
                <a:effectLst/>
                <a:latin typeface="Verdana" panose="020B0604030504040204" pitchFamily="34" charset="0"/>
              </a:rPr>
              <a:t> 	</a:t>
            </a:r>
            <a:r>
              <a:rPr lang="en-US" sz="2400" b="0" i="0" dirty="0">
                <a:solidFill>
                  <a:srgbClr val="000000"/>
                </a:solidFill>
                <a:effectLst/>
              </a:rPr>
              <a:t>MATCH can retrieve all nodes in the Neo4j database</a:t>
            </a:r>
            <a:r>
              <a:rPr lang="en-US" sz="2800" b="0" i="0" dirty="0">
                <a:solidFill>
                  <a:srgbClr val="000000"/>
                </a:solidFill>
                <a:effectLst/>
              </a:rPr>
              <a:t>.</a:t>
            </a:r>
            <a:endParaRPr lang="en-US" sz="2800" b="0" i="0" u="none" strike="noStrike" baseline="0" dirty="0">
              <a:cs typeface="Times New Roman" panose="02020603050405020304" pitchFamily="18" charset="0"/>
            </a:endParaRPr>
          </a:p>
          <a:p>
            <a:pPr algn="just"/>
            <a:endParaRPr lang="en-IN" sz="2400" b="0" i="0" u="none" strike="noStrike" baseline="0" dirty="0">
              <a:cs typeface="Times New Roman" panose="02020603050405020304" pitchFamily="18" charset="0"/>
            </a:endParaRPr>
          </a:p>
          <a:p>
            <a:pPr algn="just"/>
            <a:r>
              <a:rPr lang="en-IN" sz="2400" b="0" i="0" u="none" strike="noStrike" baseline="0" dirty="0">
                <a:cs typeface="Times New Roman" panose="02020603050405020304" pitchFamily="18" charset="0"/>
              </a:rPr>
              <a:t>	2. </a:t>
            </a:r>
            <a:r>
              <a:rPr lang="en-IN" sz="2400" b="0" i="0" u="none" strike="noStrike" baseline="0" dirty="0">
                <a:solidFill>
                  <a:srgbClr val="3333FF"/>
                </a:solidFill>
                <a:cs typeface="Times New Roman" panose="02020603050405020304" pitchFamily="18" charset="0"/>
              </a:rPr>
              <a:t>RETURN</a:t>
            </a:r>
            <a:r>
              <a:rPr lang="en-IN" sz="2400" dirty="0">
                <a:solidFill>
                  <a:srgbClr val="3333FF"/>
                </a:solidFill>
                <a:cs typeface="Times New Roman" panose="02020603050405020304" pitchFamily="18" charset="0"/>
              </a:rPr>
              <a:t>: </a:t>
            </a:r>
            <a:r>
              <a:rPr lang="en-US" sz="2400" b="0" i="0" u="none" strike="noStrike" baseline="0" dirty="0">
                <a:cs typeface="Times New Roman" panose="02020603050405020304" pitchFamily="18" charset="0"/>
              </a:rPr>
              <a:t>This clause specifies which nodes, relationships, and 	 	properties in the matched data should be returned to the client.</a:t>
            </a:r>
          </a:p>
          <a:p>
            <a:pPr algn="just"/>
            <a:r>
              <a:rPr lang="en-US" sz="2400" dirty="0">
                <a:cs typeface="Times New Roman" panose="02020603050405020304" pitchFamily="18" charset="0"/>
              </a:rPr>
              <a:t>	</a:t>
            </a:r>
          </a:p>
          <a:p>
            <a:pPr algn="just"/>
            <a:r>
              <a:rPr lang="en-US" sz="2400" b="0" i="0" u="none" strike="noStrike" baseline="0" dirty="0">
                <a:cs typeface="Times New Roman" panose="02020603050405020304" pitchFamily="18" charset="0"/>
              </a:rPr>
              <a:t>	</a:t>
            </a:r>
            <a:r>
              <a:rPr lang="en-IN" sz="2400" b="0" i="0" u="none" strike="noStrike" baseline="0" dirty="0">
                <a:cs typeface="Times New Roman" panose="02020603050405020304" pitchFamily="18" charset="0"/>
              </a:rPr>
              <a:t>3. </a:t>
            </a:r>
            <a:r>
              <a:rPr lang="en-IN" sz="2400" b="0" i="0" u="none" strike="noStrike" baseline="0" dirty="0">
                <a:solidFill>
                  <a:srgbClr val="3333FF"/>
                </a:solidFill>
                <a:cs typeface="Times New Roman" panose="02020603050405020304" pitchFamily="18" charset="0"/>
              </a:rPr>
              <a:t>WHERE</a:t>
            </a:r>
            <a:r>
              <a:rPr lang="en-IN" sz="2400" dirty="0">
                <a:solidFill>
                  <a:srgbClr val="3333FF"/>
                </a:solidFill>
                <a:cs typeface="Times New Roman" panose="02020603050405020304" pitchFamily="18" charset="0"/>
              </a:rPr>
              <a:t>: </a:t>
            </a:r>
            <a:r>
              <a:rPr lang="en-US" sz="2400" b="0" i="0" u="none" strike="noStrike" baseline="0" dirty="0">
                <a:cs typeface="Times New Roman" panose="02020603050405020304" pitchFamily="18" charset="0"/>
              </a:rPr>
              <a:t>Provides criteria for filtering pattern matching results.</a:t>
            </a:r>
          </a:p>
          <a:p>
            <a:pPr algn="just"/>
            <a:endParaRPr lang="en-US" sz="2400" b="0" i="0" u="none" strike="noStrike" baseline="0" dirty="0">
              <a:cs typeface="Times New Roman" panose="02020603050405020304" pitchFamily="18" charset="0"/>
            </a:endParaRPr>
          </a:p>
          <a:p>
            <a:pPr algn="just"/>
            <a:r>
              <a:rPr lang="en-IN" sz="2400" b="0" i="0" u="none" strike="noStrike" baseline="0" dirty="0">
                <a:cs typeface="Times New Roman" panose="02020603050405020304" pitchFamily="18" charset="0"/>
              </a:rPr>
              <a:t>	4. </a:t>
            </a:r>
            <a:r>
              <a:rPr lang="en-IN" sz="2400" b="0" i="0" u="none" strike="noStrike" baseline="0" dirty="0">
                <a:solidFill>
                  <a:srgbClr val="3333FF"/>
                </a:solidFill>
                <a:cs typeface="Times New Roman" panose="02020603050405020304" pitchFamily="18" charset="0"/>
              </a:rPr>
              <a:t>CREATE </a:t>
            </a:r>
            <a:r>
              <a:rPr lang="en-IN" sz="2400" b="0" i="1" u="none" strike="noStrike" baseline="0" dirty="0">
                <a:solidFill>
                  <a:srgbClr val="3333FF"/>
                </a:solidFill>
                <a:cs typeface="Times New Roman" panose="02020603050405020304" pitchFamily="18" charset="0"/>
              </a:rPr>
              <a:t>and </a:t>
            </a:r>
            <a:r>
              <a:rPr lang="en-IN" sz="2400" b="0" i="0" u="none" strike="noStrike" baseline="0" dirty="0">
                <a:solidFill>
                  <a:srgbClr val="3333FF"/>
                </a:solidFill>
                <a:cs typeface="Times New Roman" panose="02020603050405020304" pitchFamily="18" charset="0"/>
              </a:rPr>
              <a:t>CREATE UNIQUE: </a:t>
            </a:r>
            <a:r>
              <a:rPr lang="en-IN" sz="2400" b="0" i="0" u="none" strike="noStrike" baseline="0" dirty="0">
                <a:cs typeface="Times New Roman" panose="02020603050405020304" pitchFamily="18" charset="0"/>
              </a:rPr>
              <a:t>Create nodes and relationships.</a:t>
            </a:r>
          </a:p>
          <a:p>
            <a:pPr algn="just"/>
            <a:endParaRPr lang="en-IN" sz="2400" dirty="0">
              <a:cs typeface="Times New Roman" panose="02020603050405020304" pitchFamily="18" charset="0"/>
            </a:endParaRPr>
          </a:p>
        </p:txBody>
      </p:sp>
      <p:sp>
        <p:nvSpPr>
          <p:cNvPr id="2" name="Rectangle 1">
            <a:extLst>
              <a:ext uri="{FF2B5EF4-FFF2-40B4-BE49-F238E27FC236}">
                <a16:creationId xmlns:a16="http://schemas.microsoft.com/office/drawing/2014/main" id="{4EA61FC9-4564-4A36-8BC2-09DC57C208F3}"/>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3" name="Google Shape;65;g2743e433a66_0_18">
            <a:extLst>
              <a:ext uri="{FF2B5EF4-FFF2-40B4-BE49-F238E27FC236}">
                <a16:creationId xmlns:a16="http://schemas.microsoft.com/office/drawing/2014/main" id="{E9C37278-51E0-B658-72FB-F7638AECB8F7}"/>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06697CD-8E2B-6A75-47FE-5FF0BA6AC69E}"/>
                  </a:ext>
                </a:extLst>
              </p14:cNvPr>
              <p14:cNvContentPartPr/>
              <p14:nvPr/>
            </p14:nvContentPartPr>
            <p14:xfrm>
              <a:off x="662400" y="733320"/>
              <a:ext cx="8763120" cy="5489640"/>
            </p14:xfrm>
          </p:contentPart>
        </mc:Choice>
        <mc:Fallback xmlns="">
          <p:pic>
            <p:nvPicPr>
              <p:cNvPr id="5" name="Ink 4">
                <a:extLst>
                  <a:ext uri="{FF2B5EF4-FFF2-40B4-BE49-F238E27FC236}">
                    <a16:creationId xmlns:a16="http://schemas.microsoft.com/office/drawing/2014/main" id="{706697CD-8E2B-6A75-47FE-5FF0BA6AC69E}"/>
                  </a:ext>
                </a:extLst>
              </p:cNvPr>
              <p:cNvPicPr/>
              <p:nvPr/>
            </p:nvPicPr>
            <p:blipFill>
              <a:blip r:embed="rId4"/>
              <a:stretch>
                <a:fillRect/>
              </a:stretch>
            </p:blipFill>
            <p:spPr>
              <a:xfrm>
                <a:off x="653040" y="723960"/>
                <a:ext cx="8781840" cy="5508360"/>
              </a:xfrm>
              <a:prstGeom prst="rect">
                <a:avLst/>
              </a:prstGeom>
            </p:spPr>
          </p:pic>
        </mc:Fallback>
      </mc:AlternateContent>
    </p:spTree>
    <p:extLst>
      <p:ext uri="{BB962C8B-B14F-4D97-AF65-F5344CB8AC3E}">
        <p14:creationId xmlns:p14="http://schemas.microsoft.com/office/powerpoint/2010/main" val="3516671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137360" y="1400389"/>
            <a:ext cx="10277082" cy="5262979"/>
          </a:xfrm>
          <a:prstGeom prst="rect">
            <a:avLst/>
          </a:prstGeom>
          <a:noFill/>
        </p:spPr>
        <p:txBody>
          <a:bodyPr wrap="square" rtlCol="0">
            <a:spAutoFit/>
          </a:bodyPr>
          <a:lstStyle/>
          <a:p>
            <a:pPr algn="just"/>
            <a:r>
              <a:rPr lang="en-IN" sz="2400" b="0" i="0" u="none" strike="noStrike" baseline="0" dirty="0">
                <a:cs typeface="Times New Roman" panose="02020603050405020304" pitchFamily="18" charset="0"/>
              </a:rPr>
              <a:t>	 5. </a:t>
            </a:r>
            <a:r>
              <a:rPr lang="en-IN" sz="2400" b="0" i="0" u="none" strike="noStrike" baseline="0" dirty="0">
                <a:solidFill>
                  <a:srgbClr val="3333FF"/>
                </a:solidFill>
                <a:cs typeface="Times New Roman" panose="02020603050405020304" pitchFamily="18" charset="0"/>
              </a:rPr>
              <a:t>MERGE</a:t>
            </a:r>
            <a:r>
              <a:rPr lang="en-IN" sz="2400" dirty="0">
                <a:solidFill>
                  <a:srgbClr val="3333FF"/>
                </a:solidFill>
                <a:cs typeface="Times New Roman" panose="02020603050405020304" pitchFamily="18" charset="0"/>
              </a:rPr>
              <a:t>: </a:t>
            </a:r>
            <a:r>
              <a:rPr lang="en-US" sz="2400" b="0" i="0" u="none" strike="noStrike" baseline="0" dirty="0">
                <a:cs typeface="Times New Roman" panose="02020603050405020304" pitchFamily="18" charset="0"/>
              </a:rPr>
              <a:t>Ensures that the supplied pattern exists in the graph, either by 	reusing existing nodes and relationships that match the supplied 	predicates, or by creating new </a:t>
            </a:r>
            <a:r>
              <a:rPr lang="en-IN" sz="2400" b="0" i="0" u="none" strike="noStrike" baseline="0" dirty="0">
                <a:cs typeface="Times New Roman" panose="02020603050405020304" pitchFamily="18" charset="0"/>
              </a:rPr>
              <a:t>nodes and relationships.</a:t>
            </a:r>
          </a:p>
          <a:p>
            <a:pPr algn="just"/>
            <a:endParaRPr lang="en-IN" sz="2400" dirty="0">
              <a:cs typeface="Times New Roman" panose="02020603050405020304" pitchFamily="18" charset="0"/>
            </a:endParaRPr>
          </a:p>
          <a:p>
            <a:pPr algn="just"/>
            <a:r>
              <a:rPr lang="en-IN" sz="2400" b="0" i="0" u="none" strike="noStrike" baseline="0" dirty="0">
                <a:cs typeface="Times New Roman" panose="02020603050405020304" pitchFamily="18" charset="0"/>
              </a:rPr>
              <a:t>	6. </a:t>
            </a:r>
            <a:r>
              <a:rPr lang="en-IN" sz="2400" b="0" i="0" u="none" strike="noStrike" baseline="0" dirty="0">
                <a:solidFill>
                  <a:srgbClr val="3333FF"/>
                </a:solidFill>
                <a:cs typeface="Times New Roman" panose="02020603050405020304" pitchFamily="18" charset="0"/>
              </a:rPr>
              <a:t>DELETE: </a:t>
            </a:r>
            <a:r>
              <a:rPr lang="en-US" sz="2400" b="0" i="0" u="none" strike="noStrike" baseline="0" dirty="0">
                <a:cs typeface="Times New Roman" panose="02020603050405020304" pitchFamily="18" charset="0"/>
              </a:rPr>
              <a:t>Removes nodes, relationships, and properties.</a:t>
            </a:r>
          </a:p>
          <a:p>
            <a:pPr algn="just"/>
            <a:endParaRPr lang="en-US" sz="2400" dirty="0">
              <a:cs typeface="Times New Roman" panose="02020603050405020304" pitchFamily="18" charset="0"/>
            </a:endParaRPr>
          </a:p>
          <a:p>
            <a:pPr algn="just"/>
            <a:r>
              <a:rPr lang="en-IN" sz="2400" b="0" i="0" u="none" strike="noStrike" baseline="0" dirty="0">
                <a:cs typeface="Times New Roman" panose="02020603050405020304" pitchFamily="18" charset="0"/>
              </a:rPr>
              <a:t>	7. </a:t>
            </a:r>
            <a:r>
              <a:rPr lang="en-IN" sz="2400" b="0" i="0" u="none" strike="noStrike" baseline="0" dirty="0">
                <a:solidFill>
                  <a:srgbClr val="3333FF"/>
                </a:solidFill>
                <a:cs typeface="Times New Roman" panose="02020603050405020304" pitchFamily="18" charset="0"/>
              </a:rPr>
              <a:t>SET: </a:t>
            </a:r>
            <a:r>
              <a:rPr lang="en-IN" sz="2400" b="0" i="0" u="none" strike="noStrike" baseline="0" dirty="0">
                <a:cs typeface="Times New Roman" panose="02020603050405020304" pitchFamily="18" charset="0"/>
              </a:rPr>
              <a:t>Sets property values.</a:t>
            </a:r>
          </a:p>
          <a:p>
            <a:pPr algn="just"/>
            <a:endParaRPr lang="en-IN" sz="2400" b="0" i="0" u="none" strike="noStrike" baseline="0" dirty="0">
              <a:cs typeface="Times New Roman" panose="02020603050405020304" pitchFamily="18" charset="0"/>
            </a:endParaRPr>
          </a:p>
          <a:p>
            <a:pPr algn="just"/>
            <a:r>
              <a:rPr lang="en-IN" sz="2400" b="0" i="0" u="none" strike="noStrike" baseline="0" dirty="0">
                <a:cs typeface="Times New Roman" panose="02020603050405020304" pitchFamily="18" charset="0"/>
              </a:rPr>
              <a:t>	8. </a:t>
            </a:r>
            <a:r>
              <a:rPr lang="en-IN" sz="2400" b="0" i="0" u="none" strike="noStrike" baseline="0" dirty="0">
                <a:solidFill>
                  <a:srgbClr val="3333FF"/>
                </a:solidFill>
                <a:cs typeface="Times New Roman" panose="02020603050405020304" pitchFamily="18" charset="0"/>
              </a:rPr>
              <a:t>FOREACH: </a:t>
            </a:r>
            <a:r>
              <a:rPr lang="en-US" sz="2400" b="0" i="0" u="none" strike="noStrike" baseline="0" dirty="0">
                <a:cs typeface="Times New Roman" panose="02020603050405020304" pitchFamily="18" charset="0"/>
              </a:rPr>
              <a:t>Performs an updating action for each element in a list.</a:t>
            </a:r>
          </a:p>
          <a:p>
            <a:pPr algn="just"/>
            <a:endParaRPr lang="en-US" sz="2400" b="0" i="0" u="none" strike="noStrike" baseline="0" dirty="0">
              <a:cs typeface="Times New Roman" panose="02020603050405020304" pitchFamily="18" charset="0"/>
            </a:endParaRPr>
          </a:p>
          <a:p>
            <a:pPr algn="just"/>
            <a:r>
              <a:rPr lang="en-IN" sz="2400" b="0" i="0" u="none" strike="noStrike" baseline="0" dirty="0">
                <a:cs typeface="Times New Roman" panose="02020603050405020304" pitchFamily="18" charset="0"/>
              </a:rPr>
              <a:t>	9. </a:t>
            </a:r>
            <a:r>
              <a:rPr lang="en-IN" sz="2400" b="0" i="0" u="none" strike="noStrike" baseline="0" dirty="0">
                <a:solidFill>
                  <a:srgbClr val="3333FF"/>
                </a:solidFill>
                <a:cs typeface="Times New Roman" panose="02020603050405020304" pitchFamily="18" charset="0"/>
              </a:rPr>
              <a:t>UNION: </a:t>
            </a:r>
            <a:r>
              <a:rPr lang="en-US" sz="2400" b="0" i="0" u="none" strike="noStrike" baseline="0" dirty="0">
                <a:cs typeface="Times New Roman" panose="02020603050405020304" pitchFamily="18" charset="0"/>
              </a:rPr>
              <a:t>Merges results from two or more queries.</a:t>
            </a:r>
          </a:p>
          <a:p>
            <a:pPr algn="just"/>
            <a:endParaRPr lang="en-US" sz="2400" b="0" i="0" u="none" strike="noStrike" baseline="0" dirty="0">
              <a:cs typeface="Times New Roman" panose="02020603050405020304" pitchFamily="18" charset="0"/>
            </a:endParaRPr>
          </a:p>
          <a:p>
            <a:pPr algn="just"/>
            <a:r>
              <a:rPr lang="en-IN" sz="2400" b="0" i="0" u="none" strike="noStrike" baseline="0" dirty="0">
                <a:cs typeface="Times New Roman" panose="02020603050405020304" pitchFamily="18" charset="0"/>
              </a:rPr>
              <a:t>	10. </a:t>
            </a:r>
            <a:r>
              <a:rPr lang="en-IN" sz="2400" b="0" i="0" u="none" strike="noStrike" baseline="0" dirty="0">
                <a:solidFill>
                  <a:srgbClr val="3333FF"/>
                </a:solidFill>
                <a:cs typeface="Times New Roman" panose="02020603050405020304" pitchFamily="18" charset="0"/>
              </a:rPr>
              <a:t>WITH: </a:t>
            </a:r>
            <a:r>
              <a:rPr lang="en-US" sz="2400" b="0" i="0" u="none" strike="noStrike" baseline="0" dirty="0">
                <a:cs typeface="Times New Roman" panose="02020603050405020304" pitchFamily="18" charset="0"/>
              </a:rPr>
              <a:t>Chains subsequent query parts and forwards results from one 	to the next. Similar to piping commands in Unix.</a:t>
            </a:r>
            <a:endParaRPr lang="en-US" sz="2400" b="0" i="0" dirty="0">
              <a:effectLst/>
              <a:cs typeface="Times New Roman" panose="02020603050405020304" pitchFamily="18" charset="0"/>
            </a:endParaRPr>
          </a:p>
        </p:txBody>
      </p:sp>
      <p:sp>
        <p:nvSpPr>
          <p:cNvPr id="3" name="Rectangle 2">
            <a:extLst>
              <a:ext uri="{FF2B5EF4-FFF2-40B4-BE49-F238E27FC236}">
                <a16:creationId xmlns:a16="http://schemas.microsoft.com/office/drawing/2014/main" id="{FAEB4C60-056E-7878-6967-3450A6E7EE69}"/>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4" name="Google Shape;65;g2743e433a66_0_18">
            <a:extLst>
              <a:ext uri="{FF2B5EF4-FFF2-40B4-BE49-F238E27FC236}">
                <a16:creationId xmlns:a16="http://schemas.microsoft.com/office/drawing/2014/main" id="{11882087-DBB7-3B89-B991-A0BF8BD3B076}"/>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B185F6B-61A3-327F-DAA3-AE6F4A1AB47E}"/>
                  </a:ext>
                </a:extLst>
              </p14:cNvPr>
              <p14:cNvContentPartPr/>
              <p14:nvPr/>
            </p14:nvContentPartPr>
            <p14:xfrm>
              <a:off x="797040" y="1549800"/>
              <a:ext cx="654120" cy="4592880"/>
            </p14:xfrm>
          </p:contentPart>
        </mc:Choice>
        <mc:Fallback xmlns="">
          <p:pic>
            <p:nvPicPr>
              <p:cNvPr id="5" name="Ink 4">
                <a:extLst>
                  <a:ext uri="{FF2B5EF4-FFF2-40B4-BE49-F238E27FC236}">
                    <a16:creationId xmlns:a16="http://schemas.microsoft.com/office/drawing/2014/main" id="{7B185F6B-61A3-327F-DAA3-AE6F4A1AB47E}"/>
                  </a:ext>
                </a:extLst>
              </p:cNvPr>
              <p:cNvPicPr/>
              <p:nvPr/>
            </p:nvPicPr>
            <p:blipFill>
              <a:blip r:embed="rId4"/>
              <a:stretch>
                <a:fillRect/>
              </a:stretch>
            </p:blipFill>
            <p:spPr>
              <a:xfrm>
                <a:off x="787680" y="1540440"/>
                <a:ext cx="672840" cy="4611600"/>
              </a:xfrm>
              <a:prstGeom prst="rect">
                <a:avLst/>
              </a:prstGeom>
            </p:spPr>
          </p:pic>
        </mc:Fallback>
      </mc:AlternateContent>
    </p:spTree>
    <p:extLst>
      <p:ext uri="{BB962C8B-B14F-4D97-AF65-F5344CB8AC3E}">
        <p14:creationId xmlns:p14="http://schemas.microsoft.com/office/powerpoint/2010/main" val="2710595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371880" y="1618774"/>
            <a:ext cx="10277082" cy="3785652"/>
          </a:xfrm>
          <a:prstGeom prst="rect">
            <a:avLst/>
          </a:prstGeom>
          <a:noFill/>
        </p:spPr>
        <p:txBody>
          <a:bodyPr wrap="square" rtlCol="0">
            <a:spAutoFit/>
          </a:bodyPr>
          <a:lstStyle/>
          <a:p>
            <a:pPr algn="just"/>
            <a:endParaRPr lang="en-US" sz="2400" b="0" i="0" dirty="0">
              <a:effectLst/>
            </a:endParaRPr>
          </a:p>
          <a:p>
            <a:pPr algn="just"/>
            <a:r>
              <a:rPr lang="en-IN" sz="2400" b="0" i="0" dirty="0">
                <a:solidFill>
                  <a:srgbClr val="3333FF"/>
                </a:solidFill>
                <a:effectLst/>
              </a:rPr>
              <a:t>RETURN: </a:t>
            </a:r>
            <a:r>
              <a:rPr lang="en-US" sz="2400" b="0" i="0" dirty="0">
                <a:effectLst/>
              </a:rPr>
              <a:t>This clause is used to define what to include in the query result set.</a:t>
            </a:r>
          </a:p>
          <a:p>
            <a:pPr algn="just"/>
            <a:endParaRPr lang="en-US" sz="2400" b="0" i="0" dirty="0">
              <a:effectLst/>
            </a:endParaRPr>
          </a:p>
          <a:p>
            <a:pPr algn="just"/>
            <a:r>
              <a:rPr lang="en-IN" sz="2400" b="0" i="0" dirty="0">
                <a:solidFill>
                  <a:srgbClr val="3333FF"/>
                </a:solidFill>
                <a:effectLst/>
              </a:rPr>
              <a:t>ORDER BY</a:t>
            </a:r>
            <a:r>
              <a:rPr lang="en-US" sz="2400" dirty="0">
                <a:solidFill>
                  <a:srgbClr val="3333FF"/>
                </a:solidFill>
              </a:rPr>
              <a:t>: </a:t>
            </a:r>
            <a:r>
              <a:rPr lang="en-US" sz="2400" b="0" i="0" dirty="0">
                <a:effectLst/>
              </a:rPr>
              <a:t>This clause is used to arrange the output of a query in order. It is used along with the clauses </a:t>
            </a:r>
            <a:r>
              <a:rPr lang="en-US" sz="2400" b="1" i="0" dirty="0">
                <a:effectLst/>
              </a:rPr>
              <a:t>RETURN</a:t>
            </a:r>
            <a:r>
              <a:rPr lang="en-US" sz="2400" b="0" i="0" dirty="0">
                <a:effectLst/>
              </a:rPr>
              <a:t> or </a:t>
            </a:r>
            <a:r>
              <a:rPr lang="en-US" sz="2400" b="1" i="0" dirty="0">
                <a:effectLst/>
              </a:rPr>
              <a:t>WITH</a:t>
            </a:r>
            <a:r>
              <a:rPr lang="en-US" sz="2400" b="0" i="0" dirty="0">
                <a:effectLst/>
              </a:rPr>
              <a:t>.</a:t>
            </a:r>
          </a:p>
          <a:p>
            <a:pPr algn="just"/>
            <a:endParaRPr lang="en-US" sz="2400" b="0" i="0" dirty="0">
              <a:effectLst/>
            </a:endParaRPr>
          </a:p>
          <a:p>
            <a:pPr algn="just"/>
            <a:r>
              <a:rPr lang="en-IN" sz="2400" b="0" i="0" dirty="0">
                <a:solidFill>
                  <a:srgbClr val="3333FF"/>
                </a:solidFill>
                <a:effectLst/>
              </a:rPr>
              <a:t>LIMIT: </a:t>
            </a:r>
            <a:r>
              <a:rPr lang="en-US" sz="2400" b="0" i="0" dirty="0">
                <a:effectLst/>
              </a:rPr>
              <a:t>This clause is used to limit the rows in the result to a specific value.</a:t>
            </a:r>
          </a:p>
          <a:p>
            <a:pPr algn="just"/>
            <a:endParaRPr lang="en-IN" sz="2400" dirty="0"/>
          </a:p>
          <a:p>
            <a:pPr algn="just"/>
            <a:r>
              <a:rPr lang="en-IN" sz="2400" b="0" i="0" dirty="0">
                <a:solidFill>
                  <a:srgbClr val="3333FF"/>
                </a:solidFill>
                <a:effectLst/>
              </a:rPr>
              <a:t>SKIP</a:t>
            </a:r>
            <a:r>
              <a:rPr lang="en-IN" sz="2400" b="0" i="0" dirty="0">
                <a:effectLst/>
              </a:rPr>
              <a:t>: </a:t>
            </a:r>
            <a:r>
              <a:rPr lang="en-US" sz="2400" b="0" i="0" dirty="0">
                <a:effectLst/>
              </a:rPr>
              <a:t>This clause is used to define from which row to start including the rows in the output.</a:t>
            </a:r>
          </a:p>
        </p:txBody>
      </p:sp>
      <p:sp>
        <p:nvSpPr>
          <p:cNvPr id="3" name="Rectangle 2">
            <a:extLst>
              <a:ext uri="{FF2B5EF4-FFF2-40B4-BE49-F238E27FC236}">
                <a16:creationId xmlns:a16="http://schemas.microsoft.com/office/drawing/2014/main" id="{B9443941-9766-11B8-20D8-0EBA76DA4A25}"/>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4" name="Google Shape;65;g2743e433a66_0_18">
            <a:extLst>
              <a:ext uri="{FF2B5EF4-FFF2-40B4-BE49-F238E27FC236}">
                <a16:creationId xmlns:a16="http://schemas.microsoft.com/office/drawing/2014/main" id="{2838B943-40FB-4264-1CED-218C9FB07559}"/>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3878189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40" y="1461349"/>
            <a:ext cx="3398320" cy="3785652"/>
          </a:xfrm>
          <a:prstGeom prst="rect">
            <a:avLst/>
          </a:prstGeom>
          <a:noFill/>
        </p:spPr>
        <p:txBody>
          <a:bodyPr wrap="square" rtlCol="0">
            <a:spAutoFit/>
          </a:bodyPr>
          <a:lstStyle/>
          <a:p>
            <a:pPr algn="just">
              <a:buFont typeface="Arial" panose="020B0604020202020204" pitchFamily="34" charset="0"/>
              <a:buChar char="•"/>
            </a:pPr>
            <a:r>
              <a:rPr lang="en-US" sz="2400" b="0" i="0" dirty="0">
                <a:effectLst/>
                <a:cs typeface="Times New Roman" panose="02020603050405020304" pitchFamily="18" charset="0"/>
              </a:rPr>
              <a:t>Create a single node</a:t>
            </a:r>
          </a:p>
          <a:p>
            <a:pPr algn="just">
              <a:buFont typeface="Arial" panose="020B0604020202020204" pitchFamily="34" charset="0"/>
              <a:buChar char="•"/>
            </a:pPr>
            <a:r>
              <a:rPr lang="en-US" sz="2400" b="0" i="0" dirty="0">
                <a:effectLst/>
                <a:cs typeface="Times New Roman" panose="02020603050405020304" pitchFamily="18" charset="0"/>
              </a:rPr>
              <a:t>Create multiple nodes</a:t>
            </a:r>
          </a:p>
          <a:p>
            <a:pPr algn="just">
              <a:buFont typeface="Arial" panose="020B0604020202020204" pitchFamily="34" charset="0"/>
              <a:buChar char="•"/>
            </a:pPr>
            <a:r>
              <a:rPr lang="en-US" sz="2400" b="0" i="0" dirty="0">
                <a:effectLst/>
                <a:cs typeface="Times New Roman" panose="02020603050405020304" pitchFamily="18" charset="0"/>
              </a:rPr>
              <a:t>Create a node with a label</a:t>
            </a:r>
          </a:p>
          <a:p>
            <a:pPr algn="just">
              <a:buFont typeface="Arial" panose="020B0604020202020204" pitchFamily="34" charset="0"/>
              <a:buChar char="•"/>
            </a:pPr>
            <a:r>
              <a:rPr lang="en-US" sz="2400" b="0" i="0" dirty="0">
                <a:effectLst/>
                <a:cs typeface="Times New Roman" panose="02020603050405020304" pitchFamily="18" charset="0"/>
              </a:rPr>
              <a:t>Create a node with multiple labels</a:t>
            </a:r>
          </a:p>
          <a:p>
            <a:pPr algn="just">
              <a:buFont typeface="Arial" panose="020B0604020202020204" pitchFamily="34" charset="0"/>
              <a:buChar char="•"/>
            </a:pPr>
            <a:r>
              <a:rPr lang="en-US" sz="2400" b="0" i="0" dirty="0">
                <a:effectLst/>
                <a:cs typeface="Times New Roman" panose="02020603050405020304" pitchFamily="18" charset="0"/>
              </a:rPr>
              <a:t>Create a node with properties</a:t>
            </a:r>
          </a:p>
          <a:p>
            <a:pPr algn="just">
              <a:buFont typeface="Arial" panose="020B0604020202020204" pitchFamily="34" charset="0"/>
              <a:buChar char="•"/>
            </a:pPr>
            <a:r>
              <a:rPr lang="en-US" sz="2400" b="0" i="0" dirty="0">
                <a:effectLst/>
                <a:cs typeface="Times New Roman" panose="02020603050405020304" pitchFamily="18" charset="0"/>
              </a:rPr>
              <a:t>Returning the created node</a:t>
            </a:r>
          </a:p>
        </p:txBody>
      </p:sp>
      <p:sp>
        <p:nvSpPr>
          <p:cNvPr id="3" name="Rectangle 2">
            <a:extLst>
              <a:ext uri="{FF2B5EF4-FFF2-40B4-BE49-F238E27FC236}">
                <a16:creationId xmlns:a16="http://schemas.microsoft.com/office/drawing/2014/main" id="{CCFCD3B0-8E55-C597-E71A-7A21A6F79212}"/>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4" name="Google Shape;65;g2743e433a66_0_18">
            <a:extLst>
              <a:ext uri="{FF2B5EF4-FFF2-40B4-BE49-F238E27FC236}">
                <a16:creationId xmlns:a16="http://schemas.microsoft.com/office/drawing/2014/main" id="{C9CBBFBC-A2E2-2317-C657-448BB803558C}"/>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pic>
        <p:nvPicPr>
          <p:cNvPr id="6" name="Picture 5">
            <a:extLst>
              <a:ext uri="{FF2B5EF4-FFF2-40B4-BE49-F238E27FC236}">
                <a16:creationId xmlns:a16="http://schemas.microsoft.com/office/drawing/2014/main" id="{A9E840B3-D41A-2110-9BBD-B29068A6B36A}"/>
              </a:ext>
            </a:extLst>
          </p:cNvPr>
          <p:cNvPicPr>
            <a:picLocks noChangeAspect="1"/>
          </p:cNvPicPr>
          <p:nvPr/>
        </p:nvPicPr>
        <p:blipFill>
          <a:blip r:embed="rId3"/>
          <a:stretch>
            <a:fillRect/>
          </a:stretch>
        </p:blipFill>
        <p:spPr>
          <a:xfrm>
            <a:off x="3699152" y="2353747"/>
            <a:ext cx="8058737" cy="347808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3B91559-9E24-5328-21BF-6CDE0B7EB406}"/>
                  </a:ext>
                </a:extLst>
              </p14:cNvPr>
              <p14:cNvContentPartPr/>
              <p14:nvPr/>
            </p14:nvContentPartPr>
            <p14:xfrm>
              <a:off x="3966480" y="1545480"/>
              <a:ext cx="5832360" cy="2302560"/>
            </p14:xfrm>
          </p:contentPart>
        </mc:Choice>
        <mc:Fallback xmlns="">
          <p:pic>
            <p:nvPicPr>
              <p:cNvPr id="7" name="Ink 6">
                <a:extLst>
                  <a:ext uri="{FF2B5EF4-FFF2-40B4-BE49-F238E27FC236}">
                    <a16:creationId xmlns:a16="http://schemas.microsoft.com/office/drawing/2014/main" id="{F3B91559-9E24-5328-21BF-6CDE0B7EB406}"/>
                  </a:ext>
                </a:extLst>
              </p:cNvPr>
              <p:cNvPicPr/>
              <p:nvPr/>
            </p:nvPicPr>
            <p:blipFill>
              <a:blip r:embed="rId5"/>
              <a:stretch>
                <a:fillRect/>
              </a:stretch>
            </p:blipFill>
            <p:spPr>
              <a:xfrm>
                <a:off x="3957120" y="1536120"/>
                <a:ext cx="5851080" cy="2321280"/>
              </a:xfrm>
              <a:prstGeom prst="rect">
                <a:avLst/>
              </a:prstGeom>
            </p:spPr>
          </p:pic>
        </mc:Fallback>
      </mc:AlternateContent>
    </p:spTree>
    <p:extLst>
      <p:ext uri="{BB962C8B-B14F-4D97-AF65-F5344CB8AC3E}">
        <p14:creationId xmlns:p14="http://schemas.microsoft.com/office/powerpoint/2010/main" val="3584093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40" y="1461349"/>
            <a:ext cx="10277082" cy="1569660"/>
          </a:xfrm>
          <a:prstGeom prst="rect">
            <a:avLst/>
          </a:prstGeom>
          <a:noFill/>
        </p:spPr>
        <p:txBody>
          <a:bodyPr wrap="square" rtlCol="0">
            <a:spAutoFit/>
          </a:bodyPr>
          <a:lstStyle/>
          <a:p>
            <a:pPr algn="just"/>
            <a:r>
              <a:rPr lang="en-US" sz="2400" b="0" i="0" dirty="0">
                <a:effectLst/>
                <a:cs typeface="Times New Roman" panose="02020603050405020304" pitchFamily="18" charset="0"/>
              </a:rPr>
              <a:t>Creating a Single node</a:t>
            </a:r>
          </a:p>
          <a:p>
            <a:pPr algn="just"/>
            <a:r>
              <a:rPr lang="en-US" sz="2400" b="0" i="0" dirty="0">
                <a:effectLst/>
                <a:cs typeface="Times New Roman" panose="02020603050405020304" pitchFamily="18" charset="0"/>
              </a:rPr>
              <a:t>You can create a node in Neo4j by simply specifying the name of the node that is to be created along with the CREATE clause.</a:t>
            </a:r>
          </a:p>
          <a:p>
            <a:pPr algn="just"/>
            <a:endParaRPr lang="en-US" sz="2400" b="0" i="0" dirty="0">
              <a:effectLst/>
              <a:cs typeface="Times New Roman" panose="02020603050405020304" pitchFamily="18" charset="0"/>
            </a:endParaRPr>
          </a:p>
        </p:txBody>
      </p:sp>
      <p:sp>
        <p:nvSpPr>
          <p:cNvPr id="3" name="Rectangle 1">
            <a:extLst>
              <a:ext uri="{FF2B5EF4-FFF2-40B4-BE49-F238E27FC236}">
                <a16:creationId xmlns:a16="http://schemas.microsoft.com/office/drawing/2014/main" id="{3F7C8013-C220-4583-9F39-55F9EDEE72AC}"/>
              </a:ext>
            </a:extLst>
          </p:cNvPr>
          <p:cNvSpPr>
            <a:spLocks noChangeArrowheads="1"/>
          </p:cNvSpPr>
          <p:nvPr/>
        </p:nvSpPr>
        <p:spPr bwMode="auto">
          <a:xfrm>
            <a:off x="1803600" y="3309447"/>
            <a:ext cx="6679117" cy="4616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accent1">
                    <a:lumMod val="75000"/>
                  </a:schemeClr>
                </a:solidFill>
                <a:effectLst/>
                <a:latin typeface="Comic Sans MS" panose="030F0702030302020204" pitchFamily="66" charset="0"/>
              </a:rPr>
              <a:t>CREATE (</a:t>
            </a:r>
            <a:r>
              <a:rPr kumimoji="0" lang="en-US" altLang="en-US" sz="2400" b="0" i="0" u="none" strike="noStrike" cap="none" normalizeH="0" baseline="0" dirty="0" err="1">
                <a:ln>
                  <a:noFill/>
                </a:ln>
                <a:solidFill>
                  <a:schemeClr val="accent1">
                    <a:lumMod val="75000"/>
                  </a:schemeClr>
                </a:solidFill>
                <a:effectLst/>
                <a:latin typeface="Comic Sans MS" panose="030F0702030302020204" pitchFamily="66" charset="0"/>
              </a:rPr>
              <a:t>node_name</a:t>
            </a:r>
            <a:r>
              <a:rPr kumimoji="0" lang="en-US" altLang="en-US" sz="2400" b="0" i="0" u="none" strike="noStrike" cap="none" normalizeH="0" baseline="0" dirty="0">
                <a:ln>
                  <a:noFill/>
                </a:ln>
                <a:solidFill>
                  <a:schemeClr val="accent1">
                    <a:lumMod val="75000"/>
                  </a:schemeClr>
                </a:solidFill>
                <a:effectLst/>
                <a:latin typeface="Comic Sans MS" panose="030F0702030302020204" pitchFamily="66" charset="0"/>
              </a:rPr>
              <a:t>); </a:t>
            </a:r>
          </a:p>
        </p:txBody>
      </p:sp>
      <p:sp>
        <p:nvSpPr>
          <p:cNvPr id="4" name="Rectangle 3">
            <a:extLst>
              <a:ext uri="{FF2B5EF4-FFF2-40B4-BE49-F238E27FC236}">
                <a16:creationId xmlns:a16="http://schemas.microsoft.com/office/drawing/2014/main" id="{6A339FBE-9A0C-73BE-1C86-349A85DE861E}"/>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5" name="Google Shape;65;g2743e433a66_0_18">
            <a:extLst>
              <a:ext uri="{FF2B5EF4-FFF2-40B4-BE49-F238E27FC236}">
                <a16:creationId xmlns:a16="http://schemas.microsoft.com/office/drawing/2014/main" id="{24E13C7D-0A4B-8ED6-DD04-CFC4DDE55C78}"/>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
        <p:nvSpPr>
          <p:cNvPr id="7" name="TextBox 6">
            <a:extLst>
              <a:ext uri="{FF2B5EF4-FFF2-40B4-BE49-F238E27FC236}">
                <a16:creationId xmlns:a16="http://schemas.microsoft.com/office/drawing/2014/main" id="{F25FF807-92D3-B91B-5CE5-3B79BF5B6D57}"/>
              </a:ext>
            </a:extLst>
          </p:cNvPr>
          <p:cNvSpPr txBox="1"/>
          <p:nvPr/>
        </p:nvSpPr>
        <p:spPr>
          <a:xfrm>
            <a:off x="1803600" y="4143494"/>
            <a:ext cx="6101080" cy="369332"/>
          </a:xfrm>
          <a:prstGeom prst="rect">
            <a:avLst/>
          </a:prstGeom>
          <a:noFill/>
        </p:spPr>
        <p:txBody>
          <a:bodyPr wrap="square">
            <a:spAutoFit/>
          </a:bodyPr>
          <a:lstStyle/>
          <a:p>
            <a:r>
              <a:rPr lang="en-IN" b="0" i="0" dirty="0">
                <a:solidFill>
                  <a:srgbClr val="000000"/>
                </a:solidFill>
                <a:effectLst/>
                <a:latin typeface="Verdana" panose="020B0604030504040204" pitchFamily="34" charset="0"/>
              </a:rPr>
              <a:t>Semicolon (;) is optional.</a:t>
            </a:r>
            <a:endParaRPr lang="en-IN" dirty="0"/>
          </a:p>
        </p:txBody>
      </p:sp>
      <p:pic>
        <p:nvPicPr>
          <p:cNvPr id="10" name="Picture 9">
            <a:extLst>
              <a:ext uri="{FF2B5EF4-FFF2-40B4-BE49-F238E27FC236}">
                <a16:creationId xmlns:a16="http://schemas.microsoft.com/office/drawing/2014/main" id="{43626CCF-6B1F-2CF1-51C4-63910F4DDDE8}"/>
              </a:ext>
            </a:extLst>
          </p:cNvPr>
          <p:cNvPicPr>
            <a:picLocks noChangeAspect="1"/>
          </p:cNvPicPr>
          <p:nvPr/>
        </p:nvPicPr>
        <p:blipFill>
          <a:blip r:embed="rId3"/>
          <a:stretch>
            <a:fillRect/>
          </a:stretch>
        </p:blipFill>
        <p:spPr>
          <a:xfrm>
            <a:off x="1717970" y="5114894"/>
            <a:ext cx="7598750" cy="1743106"/>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8E00D68-530D-9255-26AF-67C82D1820B5}"/>
                  </a:ext>
                </a:extLst>
              </p14:cNvPr>
              <p14:cNvContentPartPr/>
              <p14:nvPr/>
            </p14:nvContentPartPr>
            <p14:xfrm>
              <a:off x="9574560" y="3296880"/>
              <a:ext cx="495000" cy="410400"/>
            </p14:xfrm>
          </p:contentPart>
        </mc:Choice>
        <mc:Fallback xmlns="">
          <p:pic>
            <p:nvPicPr>
              <p:cNvPr id="11" name="Ink 10">
                <a:extLst>
                  <a:ext uri="{FF2B5EF4-FFF2-40B4-BE49-F238E27FC236}">
                    <a16:creationId xmlns:a16="http://schemas.microsoft.com/office/drawing/2014/main" id="{88E00D68-530D-9255-26AF-67C82D1820B5}"/>
                  </a:ext>
                </a:extLst>
              </p:cNvPr>
              <p:cNvPicPr/>
              <p:nvPr/>
            </p:nvPicPr>
            <p:blipFill>
              <a:blip r:embed="rId5"/>
              <a:stretch>
                <a:fillRect/>
              </a:stretch>
            </p:blipFill>
            <p:spPr>
              <a:xfrm>
                <a:off x="9565200" y="3287520"/>
                <a:ext cx="513720" cy="429120"/>
              </a:xfrm>
              <a:prstGeom prst="rect">
                <a:avLst/>
              </a:prstGeom>
            </p:spPr>
          </p:pic>
        </mc:Fallback>
      </mc:AlternateContent>
    </p:spTree>
    <p:extLst>
      <p:ext uri="{BB962C8B-B14F-4D97-AF65-F5344CB8AC3E}">
        <p14:creationId xmlns:p14="http://schemas.microsoft.com/office/powerpoint/2010/main" val="404875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40" y="1461349"/>
            <a:ext cx="10277082" cy="1938992"/>
          </a:xfrm>
          <a:prstGeom prst="rect">
            <a:avLst/>
          </a:prstGeom>
          <a:noFill/>
        </p:spPr>
        <p:txBody>
          <a:bodyPr wrap="square" rtlCol="0">
            <a:spAutoFit/>
          </a:bodyPr>
          <a:lstStyle/>
          <a:p>
            <a:pPr algn="just"/>
            <a:r>
              <a:rPr lang="en-IN" sz="2400" b="0" i="0" dirty="0">
                <a:effectLst/>
                <a:cs typeface="Times New Roman" panose="02020603050405020304" pitchFamily="18" charset="0"/>
              </a:rPr>
              <a:t>Creating Multiple Nodes</a:t>
            </a:r>
          </a:p>
          <a:p>
            <a:pPr algn="just"/>
            <a:endParaRPr lang="en-IN" sz="2400" b="0" i="0" dirty="0">
              <a:effectLst/>
              <a:cs typeface="Times New Roman" panose="02020603050405020304" pitchFamily="18" charset="0"/>
            </a:endParaRPr>
          </a:p>
          <a:p>
            <a:pPr algn="just"/>
            <a:r>
              <a:rPr lang="en-US" sz="2400" b="0" i="0" dirty="0">
                <a:effectLst/>
                <a:cs typeface="Times New Roman" panose="02020603050405020304" pitchFamily="18" charset="0"/>
              </a:rPr>
              <a:t>The create clause of Neo4j CQL is also used to create multiple nodes at the same time. To do so, you need to pass the names of the nodes to be created, separated by a comma.</a:t>
            </a:r>
          </a:p>
        </p:txBody>
      </p:sp>
      <p:sp>
        <p:nvSpPr>
          <p:cNvPr id="4" name="Rectangle 1">
            <a:extLst>
              <a:ext uri="{FF2B5EF4-FFF2-40B4-BE49-F238E27FC236}">
                <a16:creationId xmlns:a16="http://schemas.microsoft.com/office/drawing/2014/main" id="{77A077F8-2C4E-4A95-928E-E4B5B0133C21}"/>
              </a:ext>
            </a:extLst>
          </p:cNvPr>
          <p:cNvSpPr>
            <a:spLocks noChangeArrowheads="1"/>
          </p:cNvSpPr>
          <p:nvPr/>
        </p:nvSpPr>
        <p:spPr bwMode="auto">
          <a:xfrm>
            <a:off x="1823001" y="3847155"/>
            <a:ext cx="6468743" cy="4616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0000"/>
                </a:solidFill>
                <a:effectLst/>
              </a:rPr>
              <a:t>CREATE (node1),(node2); </a:t>
            </a:r>
          </a:p>
        </p:txBody>
      </p:sp>
      <p:sp>
        <p:nvSpPr>
          <p:cNvPr id="3" name="Rectangle 2">
            <a:extLst>
              <a:ext uri="{FF2B5EF4-FFF2-40B4-BE49-F238E27FC236}">
                <a16:creationId xmlns:a16="http://schemas.microsoft.com/office/drawing/2014/main" id="{76345A48-F84B-531D-2895-EEB3988C6F39}"/>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5" name="Google Shape;65;g2743e433a66_0_18">
            <a:extLst>
              <a:ext uri="{FF2B5EF4-FFF2-40B4-BE49-F238E27FC236}">
                <a16:creationId xmlns:a16="http://schemas.microsoft.com/office/drawing/2014/main" id="{15E3D1D0-BDA0-198E-39B0-76E5645D742E}"/>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2382537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5A96E2-7E05-5CA9-39A1-8910557F450A}"/>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3" name="Google Shape;65;g2743e433a66_0_18" descr="A logo with a compass in the center&#10;&#10;Description automatically generated">
            <a:extLst>
              <a:ext uri="{FF2B5EF4-FFF2-40B4-BE49-F238E27FC236}">
                <a16:creationId xmlns:a16="http://schemas.microsoft.com/office/drawing/2014/main" id="{4BFF99D8-9027-1F83-879A-D8887D532531}"/>
              </a:ext>
            </a:extLst>
          </p:cNvPr>
          <p:cNvPicPr preferRelativeResize="0"/>
          <p:nvPr/>
        </p:nvPicPr>
        <p:blipFill rotWithShape="1">
          <a:blip r:embed="rId2">
            <a:alphaModFix/>
          </a:blip>
          <a:srcRect t="4970"/>
          <a:stretch/>
        </p:blipFill>
        <p:spPr>
          <a:xfrm>
            <a:off x="10882725" y="0"/>
            <a:ext cx="1309275" cy="1681775"/>
          </a:xfrm>
          <a:prstGeom prst="rect">
            <a:avLst/>
          </a:prstGeom>
          <a:noFill/>
          <a:ln>
            <a:noFill/>
          </a:ln>
        </p:spPr>
      </p:pic>
      <p:graphicFrame>
        <p:nvGraphicFramePr>
          <p:cNvPr id="10" name="TextBox 4">
            <a:extLst>
              <a:ext uri="{FF2B5EF4-FFF2-40B4-BE49-F238E27FC236}">
                <a16:creationId xmlns:a16="http://schemas.microsoft.com/office/drawing/2014/main" id="{26DF6395-F3DC-B160-DC68-97799505595F}"/>
              </a:ext>
            </a:extLst>
          </p:cNvPr>
          <p:cNvGraphicFramePr/>
          <p:nvPr>
            <p:extLst>
              <p:ext uri="{D42A27DB-BD31-4B8C-83A1-F6EECF244321}">
                <p14:modId xmlns:p14="http://schemas.microsoft.com/office/powerpoint/2010/main" val="2144236045"/>
              </p:ext>
            </p:extLst>
          </p:nvPr>
        </p:nvGraphicFramePr>
        <p:xfrm>
          <a:off x="1488382" y="1629481"/>
          <a:ext cx="9203285" cy="4712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F986E00-9BC0-5A8F-C581-863AB144C26E}"/>
                  </a:ext>
                </a:extLst>
              </p14:cNvPr>
              <p14:cNvContentPartPr/>
              <p14:nvPr/>
            </p14:nvContentPartPr>
            <p14:xfrm>
              <a:off x="1832400" y="4724640"/>
              <a:ext cx="2289960" cy="1063080"/>
            </p14:xfrm>
          </p:contentPart>
        </mc:Choice>
        <mc:Fallback xmlns="">
          <p:pic>
            <p:nvPicPr>
              <p:cNvPr id="7" name="Ink 6">
                <a:extLst>
                  <a:ext uri="{FF2B5EF4-FFF2-40B4-BE49-F238E27FC236}">
                    <a16:creationId xmlns:a16="http://schemas.microsoft.com/office/drawing/2014/main" id="{1F986E00-9BC0-5A8F-C581-863AB144C26E}"/>
                  </a:ext>
                </a:extLst>
              </p:cNvPr>
              <p:cNvPicPr/>
              <p:nvPr/>
            </p:nvPicPr>
            <p:blipFill>
              <a:blip r:embed="rId9"/>
              <a:stretch>
                <a:fillRect/>
              </a:stretch>
            </p:blipFill>
            <p:spPr>
              <a:xfrm>
                <a:off x="1823040" y="4715280"/>
                <a:ext cx="2308680" cy="1081800"/>
              </a:xfrm>
              <a:prstGeom prst="rect">
                <a:avLst/>
              </a:prstGeom>
            </p:spPr>
          </p:pic>
        </mc:Fallback>
      </mc:AlternateContent>
    </p:spTree>
    <p:extLst>
      <p:ext uri="{BB962C8B-B14F-4D97-AF65-F5344CB8AC3E}">
        <p14:creationId xmlns:p14="http://schemas.microsoft.com/office/powerpoint/2010/main" val="155875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40" y="1461349"/>
            <a:ext cx="10277082" cy="1569660"/>
          </a:xfrm>
          <a:prstGeom prst="rect">
            <a:avLst/>
          </a:prstGeom>
          <a:noFill/>
        </p:spPr>
        <p:txBody>
          <a:bodyPr wrap="square" rtlCol="0">
            <a:spAutoFit/>
          </a:bodyPr>
          <a:lstStyle/>
          <a:p>
            <a:pPr algn="just"/>
            <a:r>
              <a:rPr lang="en-US" sz="2400" b="0" i="0" dirty="0">
                <a:effectLst/>
                <a:cs typeface="Times New Roman" panose="02020603050405020304" pitchFamily="18" charset="0"/>
              </a:rPr>
              <a:t>Creating a Node with a Label</a:t>
            </a:r>
          </a:p>
          <a:p>
            <a:pPr algn="just"/>
            <a:endParaRPr lang="en-US" sz="2400" b="0" i="0" dirty="0">
              <a:effectLst/>
              <a:cs typeface="Times New Roman" panose="02020603050405020304" pitchFamily="18" charset="0"/>
            </a:endParaRPr>
          </a:p>
          <a:p>
            <a:pPr algn="just"/>
            <a:r>
              <a:rPr lang="en-US" sz="2400" b="0" i="0" dirty="0">
                <a:effectLst/>
                <a:cs typeface="Times New Roman" panose="02020603050405020304" pitchFamily="18" charset="0"/>
              </a:rPr>
              <a:t>A label in Neo4j is used to group (classify) the nodes using labels. You can create a label for a node in Neo4j using the CREATE clause.</a:t>
            </a:r>
          </a:p>
        </p:txBody>
      </p:sp>
      <p:sp>
        <p:nvSpPr>
          <p:cNvPr id="3" name="Rectangle 1">
            <a:extLst>
              <a:ext uri="{FF2B5EF4-FFF2-40B4-BE49-F238E27FC236}">
                <a16:creationId xmlns:a16="http://schemas.microsoft.com/office/drawing/2014/main" id="{5EB234F7-D011-4A4F-BC64-9C0C021616E9}"/>
              </a:ext>
            </a:extLst>
          </p:cNvPr>
          <p:cNvSpPr>
            <a:spLocks noChangeArrowheads="1"/>
          </p:cNvSpPr>
          <p:nvPr/>
        </p:nvSpPr>
        <p:spPr bwMode="auto">
          <a:xfrm>
            <a:off x="1698948" y="3965490"/>
            <a:ext cx="9183777" cy="4616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0000"/>
                </a:solidFill>
                <a:effectLst/>
              </a:rPr>
              <a:t>CREATE (</a:t>
            </a:r>
            <a:r>
              <a:rPr kumimoji="0" lang="en-US" altLang="en-US" sz="2400" b="0" i="0" u="none" strike="noStrike" cap="none" normalizeH="0" baseline="0" dirty="0" err="1">
                <a:ln>
                  <a:noFill/>
                </a:ln>
                <a:solidFill>
                  <a:srgbClr val="FF0000"/>
                </a:solidFill>
                <a:effectLst/>
              </a:rPr>
              <a:t>node:label</a:t>
            </a:r>
            <a:r>
              <a:rPr kumimoji="0" lang="en-US" altLang="en-US" sz="2400" b="0" i="0" u="none" strike="noStrike" cap="none" normalizeH="0" baseline="0" dirty="0">
                <a:ln>
                  <a:noFill/>
                </a:ln>
                <a:solidFill>
                  <a:srgbClr val="FF0000"/>
                </a:solidFill>
                <a:effectLst/>
              </a:rPr>
              <a:t>) </a:t>
            </a:r>
          </a:p>
        </p:txBody>
      </p:sp>
      <p:sp>
        <p:nvSpPr>
          <p:cNvPr id="4" name="Rectangle 3">
            <a:extLst>
              <a:ext uri="{FF2B5EF4-FFF2-40B4-BE49-F238E27FC236}">
                <a16:creationId xmlns:a16="http://schemas.microsoft.com/office/drawing/2014/main" id="{849B80FB-18BA-CE52-F30D-013EA8A2768C}"/>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5" name="Google Shape;65;g2743e433a66_0_18">
            <a:extLst>
              <a:ext uri="{FF2B5EF4-FFF2-40B4-BE49-F238E27FC236}">
                <a16:creationId xmlns:a16="http://schemas.microsoft.com/office/drawing/2014/main" id="{D0722558-6CC3-15C4-A718-C8E52A5CBE30}"/>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23560031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40" y="1461349"/>
            <a:ext cx="10277082" cy="1569660"/>
          </a:xfrm>
          <a:prstGeom prst="rect">
            <a:avLst/>
          </a:prstGeom>
          <a:noFill/>
        </p:spPr>
        <p:txBody>
          <a:bodyPr wrap="square" rtlCol="0">
            <a:spAutoFit/>
          </a:bodyPr>
          <a:lstStyle/>
          <a:p>
            <a:pPr algn="just"/>
            <a:r>
              <a:rPr lang="en-US" sz="2400" b="0" i="0" dirty="0">
                <a:effectLst/>
                <a:cs typeface="Times New Roman" panose="02020603050405020304" pitchFamily="18" charset="0"/>
              </a:rPr>
              <a:t>Creating a Node with Multiple Labels</a:t>
            </a:r>
          </a:p>
          <a:p>
            <a:pPr algn="just"/>
            <a:endParaRPr lang="en-US" sz="2400" b="0" i="0" dirty="0">
              <a:effectLst/>
              <a:cs typeface="Times New Roman" panose="02020603050405020304" pitchFamily="18" charset="0"/>
            </a:endParaRPr>
          </a:p>
          <a:p>
            <a:pPr algn="just"/>
            <a:r>
              <a:rPr lang="en-US" sz="2400" b="0" i="0" dirty="0">
                <a:effectLst/>
                <a:cs typeface="Times New Roman" panose="02020603050405020304" pitchFamily="18" charset="0"/>
              </a:rPr>
              <a:t>You can also create multiple labels for a single node. You need to specify the labels for the node by separating them with a colon “ : ”.</a:t>
            </a:r>
          </a:p>
        </p:txBody>
      </p:sp>
      <p:sp>
        <p:nvSpPr>
          <p:cNvPr id="4" name="Rectangle 1">
            <a:extLst>
              <a:ext uri="{FF2B5EF4-FFF2-40B4-BE49-F238E27FC236}">
                <a16:creationId xmlns:a16="http://schemas.microsoft.com/office/drawing/2014/main" id="{6A3B0025-818E-4A62-B372-F4C59BB2CE0F}"/>
              </a:ext>
            </a:extLst>
          </p:cNvPr>
          <p:cNvSpPr>
            <a:spLocks noChangeArrowheads="1"/>
          </p:cNvSpPr>
          <p:nvPr/>
        </p:nvSpPr>
        <p:spPr bwMode="auto">
          <a:xfrm>
            <a:off x="864684" y="4083529"/>
            <a:ext cx="9631038" cy="4616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0000"/>
                </a:solidFill>
                <a:effectLst/>
              </a:rPr>
              <a:t>CREATE (node:label1:label2:. . . . </a:t>
            </a:r>
            <a:r>
              <a:rPr kumimoji="0" lang="en-US" altLang="en-US" sz="2400" b="0" i="0" u="none" strike="noStrike" cap="none" normalizeH="0" baseline="0" dirty="0" err="1">
                <a:ln>
                  <a:noFill/>
                </a:ln>
                <a:solidFill>
                  <a:srgbClr val="FF0000"/>
                </a:solidFill>
                <a:effectLst/>
              </a:rPr>
              <a:t>labeln</a:t>
            </a:r>
            <a:r>
              <a:rPr kumimoji="0" lang="en-US" altLang="en-US" sz="2400" b="0" i="0" u="none" strike="noStrike" cap="none" normalizeH="0" baseline="0" dirty="0">
                <a:ln>
                  <a:noFill/>
                </a:ln>
                <a:solidFill>
                  <a:srgbClr val="FF0000"/>
                </a:solidFill>
                <a:effectLst/>
              </a:rPr>
              <a:t>) </a:t>
            </a:r>
          </a:p>
        </p:txBody>
      </p:sp>
      <p:sp>
        <p:nvSpPr>
          <p:cNvPr id="3" name="Rectangle 2">
            <a:extLst>
              <a:ext uri="{FF2B5EF4-FFF2-40B4-BE49-F238E27FC236}">
                <a16:creationId xmlns:a16="http://schemas.microsoft.com/office/drawing/2014/main" id="{DDBC7C2C-58F9-CF27-9FCD-183AC15AB37E}"/>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5" name="Google Shape;65;g2743e433a66_0_18">
            <a:extLst>
              <a:ext uri="{FF2B5EF4-FFF2-40B4-BE49-F238E27FC236}">
                <a16:creationId xmlns:a16="http://schemas.microsoft.com/office/drawing/2014/main" id="{F9942541-8F94-63C3-2733-135A987C338D}"/>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3538855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40" y="1461349"/>
            <a:ext cx="10277082" cy="1938992"/>
          </a:xfrm>
          <a:prstGeom prst="rect">
            <a:avLst/>
          </a:prstGeom>
          <a:noFill/>
        </p:spPr>
        <p:txBody>
          <a:bodyPr wrap="square" rtlCol="0">
            <a:spAutoFit/>
          </a:bodyPr>
          <a:lstStyle/>
          <a:p>
            <a:pPr algn="just"/>
            <a:r>
              <a:rPr lang="en-US" sz="2400" b="0" i="0" dirty="0">
                <a:effectLst/>
                <a:cs typeface="Times New Roman" panose="02020603050405020304" pitchFamily="18" charset="0"/>
              </a:rPr>
              <a:t>Create Node with Properties</a:t>
            </a:r>
          </a:p>
          <a:p>
            <a:pPr algn="just"/>
            <a:endParaRPr lang="en-US" sz="2400" b="0" i="0" dirty="0">
              <a:effectLst/>
              <a:cs typeface="Times New Roman" panose="02020603050405020304" pitchFamily="18" charset="0"/>
            </a:endParaRPr>
          </a:p>
          <a:p>
            <a:pPr algn="just"/>
            <a:r>
              <a:rPr lang="en-US" sz="2400" b="0" i="0" dirty="0">
                <a:effectLst/>
                <a:cs typeface="Times New Roman" panose="02020603050405020304" pitchFamily="18" charset="0"/>
              </a:rPr>
              <a:t>Properties are the key-value pairs using which a node stores data. You can create a node with properties using the CREATE clause. You need to specify these properties separated by commas within the flower braces “{ }”.</a:t>
            </a:r>
          </a:p>
        </p:txBody>
      </p:sp>
      <p:sp>
        <p:nvSpPr>
          <p:cNvPr id="3" name="Rectangle 1">
            <a:extLst>
              <a:ext uri="{FF2B5EF4-FFF2-40B4-BE49-F238E27FC236}">
                <a16:creationId xmlns:a16="http://schemas.microsoft.com/office/drawing/2014/main" id="{53201F7E-DD54-4FD1-9AA3-4AE336520FA4}"/>
              </a:ext>
            </a:extLst>
          </p:cNvPr>
          <p:cNvSpPr>
            <a:spLocks noChangeArrowheads="1"/>
          </p:cNvSpPr>
          <p:nvPr/>
        </p:nvSpPr>
        <p:spPr bwMode="auto">
          <a:xfrm>
            <a:off x="594379" y="4895211"/>
            <a:ext cx="10942983" cy="4616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0000"/>
                </a:solidFill>
                <a:effectLst/>
              </a:rPr>
              <a:t>CREATE (</a:t>
            </a:r>
            <a:r>
              <a:rPr kumimoji="0" lang="en-US" altLang="en-US" sz="2400" b="0" i="0" u="none" strike="noStrike" cap="none" normalizeH="0" baseline="0" dirty="0" err="1">
                <a:ln>
                  <a:noFill/>
                </a:ln>
                <a:solidFill>
                  <a:srgbClr val="FF0000"/>
                </a:solidFill>
                <a:effectLst/>
              </a:rPr>
              <a:t>node:label</a:t>
            </a:r>
            <a:r>
              <a:rPr kumimoji="0" lang="en-US" altLang="en-US" sz="2400" b="0" i="0" u="none" strike="noStrike" cap="none" normalizeH="0" baseline="0" dirty="0">
                <a:ln>
                  <a:noFill/>
                </a:ln>
                <a:solidFill>
                  <a:srgbClr val="FF0000"/>
                </a:solidFill>
                <a:effectLst/>
              </a:rPr>
              <a:t> { key1: value, key2: value, . . . . . . . . . }) </a:t>
            </a:r>
          </a:p>
        </p:txBody>
      </p:sp>
      <p:sp>
        <p:nvSpPr>
          <p:cNvPr id="4" name="Rectangle 3">
            <a:extLst>
              <a:ext uri="{FF2B5EF4-FFF2-40B4-BE49-F238E27FC236}">
                <a16:creationId xmlns:a16="http://schemas.microsoft.com/office/drawing/2014/main" id="{FC693249-C025-53C0-0B26-DF80EA05A80C}"/>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5" name="Google Shape;65;g2743e433a66_0_18">
            <a:extLst>
              <a:ext uri="{FF2B5EF4-FFF2-40B4-BE49-F238E27FC236}">
                <a16:creationId xmlns:a16="http://schemas.microsoft.com/office/drawing/2014/main" id="{EAE49398-6D16-3809-FB8C-24BFA78BD458}"/>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11477324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40" y="1461349"/>
            <a:ext cx="10277082" cy="1938992"/>
          </a:xfrm>
          <a:prstGeom prst="rect">
            <a:avLst/>
          </a:prstGeom>
          <a:noFill/>
        </p:spPr>
        <p:txBody>
          <a:bodyPr wrap="square" rtlCol="0">
            <a:spAutoFit/>
          </a:bodyPr>
          <a:lstStyle/>
          <a:p>
            <a:pPr algn="l"/>
            <a:r>
              <a:rPr lang="en-US" sz="2400" b="0" i="0">
                <a:effectLst/>
                <a:cs typeface="Times New Roman" panose="02020603050405020304" pitchFamily="18" charset="0"/>
              </a:rPr>
              <a:t>Creating Relationships</a:t>
            </a:r>
          </a:p>
          <a:p>
            <a:pPr algn="l"/>
            <a:endParaRPr lang="en-US" sz="2400" b="0" i="0" dirty="0">
              <a:effectLst/>
              <a:cs typeface="Times New Roman" panose="02020603050405020304" pitchFamily="18" charset="0"/>
            </a:endParaRPr>
          </a:p>
          <a:p>
            <a:pPr algn="just"/>
            <a:r>
              <a:rPr lang="en-US" sz="2400" b="0" i="0" dirty="0">
                <a:effectLst/>
                <a:cs typeface="Times New Roman" panose="02020603050405020304" pitchFamily="18" charset="0"/>
              </a:rPr>
              <a:t>We can create a relationship using the CREATE clause. We will specify relationship within the square braces “[ ]” depending on the direction of the relationship it is placed between hyphen “ - ” and arrow “ → ” as shown in the following syntax.</a:t>
            </a:r>
          </a:p>
        </p:txBody>
      </p:sp>
      <p:sp>
        <p:nvSpPr>
          <p:cNvPr id="4" name="Rectangle 1">
            <a:extLst>
              <a:ext uri="{FF2B5EF4-FFF2-40B4-BE49-F238E27FC236}">
                <a16:creationId xmlns:a16="http://schemas.microsoft.com/office/drawing/2014/main" id="{74FA7254-8364-4608-B1CB-1406E61AC3FA}"/>
              </a:ext>
            </a:extLst>
          </p:cNvPr>
          <p:cNvSpPr>
            <a:spLocks noChangeArrowheads="1"/>
          </p:cNvSpPr>
          <p:nvPr/>
        </p:nvSpPr>
        <p:spPr bwMode="auto">
          <a:xfrm>
            <a:off x="533599" y="4376949"/>
            <a:ext cx="10108117" cy="4616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0000"/>
                </a:solidFill>
                <a:effectLst/>
              </a:rPr>
              <a:t>CREATE (node1)-[:</a:t>
            </a:r>
            <a:r>
              <a:rPr kumimoji="0" lang="en-US" altLang="en-US" sz="2400" b="0" i="0" u="none" strike="noStrike" cap="none" normalizeH="0" baseline="0" dirty="0" err="1">
                <a:ln>
                  <a:noFill/>
                </a:ln>
                <a:solidFill>
                  <a:srgbClr val="FF0000"/>
                </a:solidFill>
                <a:effectLst/>
              </a:rPr>
              <a:t>RelationshipType</a:t>
            </a:r>
            <a:r>
              <a:rPr kumimoji="0" lang="en-US" altLang="en-US" sz="2400" b="0" i="0" u="none" strike="noStrike" cap="none" normalizeH="0" baseline="0" dirty="0">
                <a:ln>
                  <a:noFill/>
                </a:ln>
                <a:solidFill>
                  <a:srgbClr val="FF0000"/>
                </a:solidFill>
                <a:effectLst/>
              </a:rPr>
              <a:t>]-&gt;(node2) </a:t>
            </a:r>
          </a:p>
        </p:txBody>
      </p:sp>
      <p:sp>
        <p:nvSpPr>
          <p:cNvPr id="5" name="Rectangle 2">
            <a:extLst>
              <a:ext uri="{FF2B5EF4-FFF2-40B4-BE49-F238E27FC236}">
                <a16:creationId xmlns:a16="http://schemas.microsoft.com/office/drawing/2014/main" id="{40F796AF-F1C1-4BD4-94F3-E3538B5C5D22}"/>
              </a:ext>
            </a:extLst>
          </p:cNvPr>
          <p:cNvSpPr>
            <a:spLocks noChangeArrowheads="1"/>
          </p:cNvSpPr>
          <p:nvPr/>
        </p:nvSpPr>
        <p:spPr bwMode="auto">
          <a:xfrm>
            <a:off x="533600" y="5581317"/>
            <a:ext cx="10108117" cy="83099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0000"/>
                </a:solidFill>
                <a:effectLst/>
              </a:rPr>
              <a:t>MATCH (a:LabeofNode1), (b:LabeofNode2) WHERE a.name = "nameofnode1" AND b.name = " nameofnode2" CREATE (a)-[: Relation]-&gt;(b) RETURN </a:t>
            </a:r>
            <a:r>
              <a:rPr kumimoji="0" lang="en-US" altLang="en-US" sz="2400" b="0" i="0" u="none" strike="noStrike" cap="none" normalizeH="0" baseline="0" dirty="0" err="1">
                <a:ln>
                  <a:noFill/>
                </a:ln>
                <a:solidFill>
                  <a:srgbClr val="FF0000"/>
                </a:solidFill>
                <a:effectLst/>
              </a:rPr>
              <a:t>a,b</a:t>
            </a:r>
            <a:r>
              <a:rPr kumimoji="0" lang="en-US" altLang="en-US" sz="2400" b="0" i="0" u="none" strike="noStrike" cap="none" normalizeH="0" baseline="0" dirty="0">
                <a:ln>
                  <a:noFill/>
                </a:ln>
                <a:solidFill>
                  <a:srgbClr val="FF0000"/>
                </a:solidFill>
                <a:effectLst/>
              </a:rPr>
              <a:t> </a:t>
            </a:r>
          </a:p>
        </p:txBody>
      </p:sp>
      <p:sp>
        <p:nvSpPr>
          <p:cNvPr id="3" name="Rectangle 2">
            <a:extLst>
              <a:ext uri="{FF2B5EF4-FFF2-40B4-BE49-F238E27FC236}">
                <a16:creationId xmlns:a16="http://schemas.microsoft.com/office/drawing/2014/main" id="{549C5869-CDA0-3A1B-808C-9508FEE8918D}"/>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7" name="Google Shape;65;g2743e433a66_0_18">
            <a:extLst>
              <a:ext uri="{FF2B5EF4-FFF2-40B4-BE49-F238E27FC236}">
                <a16:creationId xmlns:a16="http://schemas.microsoft.com/office/drawing/2014/main" id="{BFDAAA42-6CFD-4961-5227-C2500FAECEF9}"/>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2046533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40" y="1461349"/>
            <a:ext cx="10277082" cy="1200329"/>
          </a:xfrm>
          <a:prstGeom prst="rect">
            <a:avLst/>
          </a:prstGeom>
          <a:noFill/>
        </p:spPr>
        <p:txBody>
          <a:bodyPr wrap="square" rtlCol="0">
            <a:spAutoFit/>
          </a:bodyPr>
          <a:lstStyle/>
          <a:p>
            <a:pPr algn="l"/>
            <a:r>
              <a:rPr lang="en-US" sz="2400" b="0" i="0" dirty="0">
                <a:effectLst/>
                <a:cs typeface="Times New Roman" panose="02020603050405020304" pitchFamily="18" charset="0"/>
              </a:rPr>
              <a:t>Creating a Complete Path</a:t>
            </a:r>
          </a:p>
          <a:p>
            <a:pPr algn="just"/>
            <a:r>
              <a:rPr lang="en-US" sz="2400" b="0" i="0" dirty="0">
                <a:effectLst/>
                <a:cs typeface="Times New Roman" panose="02020603050405020304" pitchFamily="18" charset="0"/>
              </a:rPr>
              <a:t>In Neo4j, a path is formed using continuous relationships. A path can be created using the create clause.</a:t>
            </a:r>
          </a:p>
        </p:txBody>
      </p:sp>
      <p:sp>
        <p:nvSpPr>
          <p:cNvPr id="3" name="Rectangle 1">
            <a:extLst>
              <a:ext uri="{FF2B5EF4-FFF2-40B4-BE49-F238E27FC236}">
                <a16:creationId xmlns:a16="http://schemas.microsoft.com/office/drawing/2014/main" id="{5BD29F16-0408-44D7-B726-523FE18DAFEB}"/>
              </a:ext>
            </a:extLst>
          </p:cNvPr>
          <p:cNvSpPr>
            <a:spLocks noChangeArrowheads="1"/>
          </p:cNvSpPr>
          <p:nvPr/>
        </p:nvSpPr>
        <p:spPr bwMode="auto">
          <a:xfrm>
            <a:off x="499692" y="3180337"/>
            <a:ext cx="10277082" cy="120032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0000"/>
                </a:solidFill>
                <a:effectLst/>
                <a:latin typeface="Courier New" panose="02070309020205020404" pitchFamily="49" charset="0"/>
              </a:rPr>
              <a:t>CREATE p = (Node1 {properties})-[:</a:t>
            </a:r>
            <a:r>
              <a:rPr kumimoji="0" lang="en-US" altLang="en-US" sz="2400" b="0" i="0" u="none" strike="noStrike" cap="none" normalizeH="0" baseline="0" dirty="0" err="1">
                <a:ln>
                  <a:noFill/>
                </a:ln>
                <a:solidFill>
                  <a:srgbClr val="FF0000"/>
                </a:solidFill>
                <a:effectLst/>
                <a:latin typeface="Courier New" panose="02070309020205020404" pitchFamily="49" charset="0"/>
              </a:rPr>
              <a:t>Relationship_Type</a:t>
            </a:r>
            <a:r>
              <a:rPr kumimoji="0" lang="en-US" altLang="en-US" sz="2400" b="0" i="0" u="none" strike="noStrike" cap="none" normalizeH="0" baseline="0" dirty="0">
                <a:ln>
                  <a:noFill/>
                </a:ln>
                <a:solidFill>
                  <a:srgbClr val="FF0000"/>
                </a:solidFill>
                <a:effectLst/>
                <a:latin typeface="Courier New" panose="02070309020205020404" pitchFamily="49" charset="0"/>
              </a:rPr>
              <a:t>]-&gt; (Node2 {properties})[:</a:t>
            </a:r>
            <a:r>
              <a:rPr kumimoji="0" lang="en-US" altLang="en-US" sz="2400" b="0" i="0" u="none" strike="noStrike" cap="none" normalizeH="0" baseline="0" dirty="0" err="1">
                <a:ln>
                  <a:noFill/>
                </a:ln>
                <a:solidFill>
                  <a:srgbClr val="FF0000"/>
                </a:solidFill>
                <a:effectLst/>
                <a:latin typeface="Courier New" panose="02070309020205020404" pitchFamily="49" charset="0"/>
              </a:rPr>
              <a:t>Relationship_Type</a:t>
            </a:r>
            <a:r>
              <a:rPr kumimoji="0" lang="en-US" altLang="en-US" sz="2400" b="0" i="0" u="none" strike="noStrike" cap="none" normalizeH="0" baseline="0" dirty="0">
                <a:ln>
                  <a:noFill/>
                </a:ln>
                <a:solidFill>
                  <a:srgbClr val="FF0000"/>
                </a:solidFill>
                <a:effectLst/>
                <a:latin typeface="Courier New" panose="02070309020205020404" pitchFamily="49" charset="0"/>
              </a:rPr>
              <a:t>]-&gt;(Node3 {properties}) RETURN p </a:t>
            </a:r>
            <a:endParaRPr kumimoji="0" lang="en-US" altLang="en-US" sz="2400" b="0" i="0" u="none" strike="noStrike" cap="none" normalizeH="0" baseline="0" dirty="0">
              <a:ln>
                <a:noFill/>
              </a:ln>
              <a:solidFill>
                <a:srgbClr val="FF0000"/>
              </a:solidFill>
              <a:effectLst/>
              <a:latin typeface="Arial" panose="020B0604020202020204" pitchFamily="34" charset="0"/>
            </a:endParaRPr>
          </a:p>
        </p:txBody>
      </p:sp>
      <p:sp>
        <p:nvSpPr>
          <p:cNvPr id="4" name="Rectangle 3">
            <a:extLst>
              <a:ext uri="{FF2B5EF4-FFF2-40B4-BE49-F238E27FC236}">
                <a16:creationId xmlns:a16="http://schemas.microsoft.com/office/drawing/2014/main" id="{F84D2547-9686-757F-F87C-8BF9E47AA48F}"/>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5" name="Google Shape;65;g2743e433a66_0_18">
            <a:extLst>
              <a:ext uri="{FF2B5EF4-FFF2-40B4-BE49-F238E27FC236}">
                <a16:creationId xmlns:a16="http://schemas.microsoft.com/office/drawing/2014/main" id="{2F024F69-F8E2-9D45-54CD-33E66B3F5FBC}"/>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20745209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56433D-7816-4C6C-82B5-529F207279D9}"/>
              </a:ext>
            </a:extLst>
          </p:cNvPr>
          <p:cNvSpPr txBox="1"/>
          <p:nvPr/>
        </p:nvSpPr>
        <p:spPr>
          <a:xfrm>
            <a:off x="218640" y="1461349"/>
            <a:ext cx="10277082" cy="1569660"/>
          </a:xfrm>
          <a:prstGeom prst="rect">
            <a:avLst/>
          </a:prstGeom>
          <a:noFill/>
        </p:spPr>
        <p:txBody>
          <a:bodyPr wrap="square" rtlCol="0">
            <a:spAutoFit/>
          </a:bodyPr>
          <a:lstStyle/>
          <a:p>
            <a:pPr marL="342900" indent="-342900" algn="l">
              <a:buFont typeface="Arial" panose="020B0604020202020204" pitchFamily="34" charset="0"/>
              <a:buChar char="•"/>
            </a:pPr>
            <a:r>
              <a:rPr lang="en-US" sz="2400" b="0" i="0" dirty="0">
                <a:solidFill>
                  <a:schemeClr val="accent1">
                    <a:lumMod val="75000"/>
                  </a:schemeClr>
                </a:solidFill>
                <a:effectLst/>
                <a:latin typeface="Arial" panose="020B0604020202020204" pitchFamily="34" charset="0"/>
              </a:rPr>
              <a:t>Merge a node with label</a:t>
            </a:r>
          </a:p>
          <a:p>
            <a:pPr marL="342900" indent="-342900" algn="l">
              <a:buFont typeface="Arial" panose="020B0604020202020204" pitchFamily="34" charset="0"/>
              <a:buChar char="•"/>
            </a:pPr>
            <a:r>
              <a:rPr lang="en-US" sz="2400" b="0" i="0" dirty="0">
                <a:solidFill>
                  <a:schemeClr val="accent1">
                    <a:lumMod val="75000"/>
                  </a:schemeClr>
                </a:solidFill>
                <a:effectLst/>
                <a:latin typeface="Arial" panose="020B0604020202020204" pitchFamily="34" charset="0"/>
              </a:rPr>
              <a:t>Merge a node with properties</a:t>
            </a:r>
          </a:p>
          <a:p>
            <a:pPr marL="342900" indent="-342900" algn="l">
              <a:buFont typeface="Arial" panose="020B0604020202020204" pitchFamily="34" charset="0"/>
              <a:buChar char="•"/>
            </a:pPr>
            <a:r>
              <a:rPr lang="en-US" sz="2400" b="0" i="0" dirty="0" err="1">
                <a:solidFill>
                  <a:schemeClr val="accent1">
                    <a:lumMod val="75000"/>
                  </a:schemeClr>
                </a:solidFill>
                <a:effectLst/>
                <a:latin typeface="Arial" panose="020B0604020202020204" pitchFamily="34" charset="0"/>
              </a:rPr>
              <a:t>OnCreate</a:t>
            </a:r>
            <a:r>
              <a:rPr lang="en-US" sz="2400" b="0" i="0" dirty="0">
                <a:solidFill>
                  <a:schemeClr val="accent1">
                    <a:lumMod val="75000"/>
                  </a:schemeClr>
                </a:solidFill>
                <a:effectLst/>
                <a:latin typeface="Arial" panose="020B0604020202020204" pitchFamily="34" charset="0"/>
              </a:rPr>
              <a:t> and </a:t>
            </a:r>
            <a:r>
              <a:rPr lang="en-US" sz="2400" b="0" i="0" dirty="0" err="1">
                <a:solidFill>
                  <a:schemeClr val="accent1">
                    <a:lumMod val="75000"/>
                  </a:schemeClr>
                </a:solidFill>
                <a:effectLst/>
                <a:latin typeface="Arial" panose="020B0604020202020204" pitchFamily="34" charset="0"/>
              </a:rPr>
              <a:t>OnMatch</a:t>
            </a:r>
            <a:endParaRPr lang="en-US" sz="2400" b="0" i="0" dirty="0">
              <a:solidFill>
                <a:schemeClr val="accent1">
                  <a:lumMod val="75000"/>
                </a:schemeClr>
              </a:solidFill>
              <a:effectLst/>
              <a:latin typeface="Arial" panose="020B0604020202020204" pitchFamily="34" charset="0"/>
            </a:endParaRPr>
          </a:p>
          <a:p>
            <a:pPr marL="342900" indent="-342900" algn="l">
              <a:buFont typeface="Arial" panose="020B0604020202020204" pitchFamily="34" charset="0"/>
              <a:buChar char="•"/>
            </a:pPr>
            <a:r>
              <a:rPr lang="en-US" sz="2400" b="0" i="0" dirty="0">
                <a:solidFill>
                  <a:schemeClr val="accent1">
                    <a:lumMod val="75000"/>
                  </a:schemeClr>
                </a:solidFill>
                <a:effectLst/>
                <a:latin typeface="Arial" panose="020B0604020202020204" pitchFamily="34" charset="0"/>
              </a:rPr>
              <a:t>Merge a relationship</a:t>
            </a:r>
          </a:p>
        </p:txBody>
      </p:sp>
      <p:sp>
        <p:nvSpPr>
          <p:cNvPr id="3" name="Rectangle 2">
            <a:extLst>
              <a:ext uri="{FF2B5EF4-FFF2-40B4-BE49-F238E27FC236}">
                <a16:creationId xmlns:a16="http://schemas.microsoft.com/office/drawing/2014/main" id="{08909BCC-2FEB-D230-8DC1-35EF6C579473}"/>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5" name="Google Shape;65;g2743e433a66_0_18">
            <a:extLst>
              <a:ext uri="{FF2B5EF4-FFF2-40B4-BE49-F238E27FC236}">
                <a16:creationId xmlns:a16="http://schemas.microsoft.com/office/drawing/2014/main" id="{02A9A72B-6893-9204-A2BB-8D2CD2B0BDDA}"/>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2903525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C994C2-CB8E-7495-D773-4352C02BC445}"/>
              </a:ext>
            </a:extLst>
          </p:cNvPr>
          <p:cNvSpPr txBox="1"/>
          <p:nvPr/>
        </p:nvSpPr>
        <p:spPr>
          <a:xfrm>
            <a:off x="393111" y="1954014"/>
            <a:ext cx="6101080" cy="461665"/>
          </a:xfrm>
          <a:prstGeom prst="rect">
            <a:avLst/>
          </a:prstGeom>
          <a:noFill/>
        </p:spPr>
        <p:txBody>
          <a:bodyPr wrap="square">
            <a:spAutoFit/>
          </a:bodyPr>
          <a:lstStyle/>
          <a:p>
            <a:r>
              <a:rPr lang="en-IN" sz="2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the syntax for the MERGE command</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 name="Rectangle 3">
            <a:extLst>
              <a:ext uri="{FF2B5EF4-FFF2-40B4-BE49-F238E27FC236}">
                <a16:creationId xmlns:a16="http://schemas.microsoft.com/office/drawing/2014/main" id="{43B5B8F0-4307-7486-1F3B-23DFE463A29A}"/>
              </a:ext>
            </a:extLst>
          </p:cNvPr>
          <p:cNvSpPr>
            <a:spLocks noChangeArrowheads="1"/>
          </p:cNvSpPr>
          <p:nvPr/>
        </p:nvSpPr>
        <p:spPr bwMode="auto">
          <a:xfrm>
            <a:off x="243840" y="2626043"/>
            <a:ext cx="7735800" cy="47705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MERGE (node: label {properties . . . . . . .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2" name="Rectangle 4">
            <a:extLst>
              <a:ext uri="{FF2B5EF4-FFF2-40B4-BE49-F238E27FC236}">
                <a16:creationId xmlns:a16="http://schemas.microsoft.com/office/drawing/2014/main" id="{905EFE24-98AA-D752-E80D-69E315006AF0}"/>
              </a:ext>
            </a:extLst>
          </p:cNvPr>
          <p:cNvSpPr>
            <a:spLocks noChangeArrowheads="1"/>
          </p:cNvSpPr>
          <p:nvPr/>
        </p:nvSpPr>
        <p:spPr bwMode="auto">
          <a:xfrm>
            <a:off x="243840" y="4615578"/>
            <a:ext cx="11349276" cy="133882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CREATE </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err="1">
                <a:ln>
                  <a:noFill/>
                </a:ln>
                <a:solidFill>
                  <a:srgbClr val="660066"/>
                </a:solidFill>
                <a:effectLst/>
                <a:latin typeface="var(--bs-font-monospace)" charset="0"/>
                <a:ea typeface="Times New Roman" panose="02020603050405020304" pitchFamily="18" charset="0"/>
                <a:cs typeface="Courier New" panose="02070309020205020404" pitchFamily="49" charset="0"/>
              </a:rPr>
              <a:t>Dhawan</a:t>
            </a:r>
            <a:r>
              <a:rPr kumimoji="0" lang="en-US" altLang="en-US" sz="2800" b="0" i="0" u="none" strike="noStrike" cap="none" normalizeH="0" baseline="0" dirty="0" err="1">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var(--bs-font-monospace)" charset="0"/>
                <a:ea typeface="Times New Roman" panose="02020603050405020304" pitchFamily="18" charset="0"/>
                <a:cs typeface="Courier New" panose="02070309020205020404" pitchFamily="49" charset="0"/>
              </a:rPr>
              <a:t>player</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name</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 </a:t>
            </a:r>
            <a:r>
              <a:rPr kumimoji="0" lang="en-US" altLang="en-US" sz="2800" b="0" i="0" u="none" strike="noStrike" cap="none" normalizeH="0" baseline="0" dirty="0">
                <a:ln>
                  <a:noFill/>
                </a:ln>
                <a:solidFill>
                  <a:srgbClr val="008800"/>
                </a:solidFill>
                <a:effectLst/>
                <a:latin typeface="var(--bs-font-monospace)" charset="0"/>
                <a:ea typeface="Times New Roman" panose="02020603050405020304" pitchFamily="18" charset="0"/>
                <a:cs typeface="Courier New" panose="02070309020205020404" pitchFamily="49" charset="0"/>
              </a:rPr>
              <a:t>"Shikar Dhawan"</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 YOB</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 </a:t>
            </a:r>
            <a:r>
              <a:rPr kumimoji="0" lang="en-US" altLang="en-US" sz="2800" b="0" i="0" u="none" strike="noStrike" cap="none" normalizeH="0" baseline="0" dirty="0">
                <a:ln>
                  <a:noFill/>
                </a:ln>
                <a:solidFill>
                  <a:srgbClr val="006666"/>
                </a:solidFill>
                <a:effectLst/>
                <a:latin typeface="var(--bs-font-monospace)" charset="0"/>
                <a:ea typeface="Times New Roman" panose="02020603050405020304" pitchFamily="18" charset="0"/>
                <a:cs typeface="Courier New" panose="02070309020205020404" pitchFamily="49" charset="0"/>
              </a:rPr>
              <a:t>1985</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 POB</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 </a:t>
            </a:r>
            <a:r>
              <a:rPr kumimoji="0" lang="en-US" altLang="en-US" sz="2800" b="0" i="0" u="none" strike="noStrike" cap="none" normalizeH="0" baseline="0" dirty="0">
                <a:ln>
                  <a:noFill/>
                </a:ln>
                <a:solidFill>
                  <a:srgbClr val="008800"/>
                </a:solidFill>
                <a:effectLst/>
                <a:latin typeface="var(--bs-font-monospace)" charset="0"/>
                <a:ea typeface="Times New Roman" panose="02020603050405020304" pitchFamily="18" charset="0"/>
                <a:cs typeface="Courier New" panose="02070309020205020404" pitchFamily="49" charset="0"/>
              </a:rPr>
              <a:t>"Delhi"</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CREATE </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err="1">
                <a:ln>
                  <a:noFill/>
                </a:ln>
                <a:solidFill>
                  <a:srgbClr val="660066"/>
                </a:solidFill>
                <a:effectLst/>
                <a:latin typeface="var(--bs-font-monospace)" charset="0"/>
                <a:ea typeface="Times New Roman" panose="02020603050405020304" pitchFamily="18" charset="0"/>
                <a:cs typeface="Courier New" panose="02070309020205020404" pitchFamily="49" charset="0"/>
              </a:rPr>
              <a:t>Ind</a:t>
            </a:r>
            <a:r>
              <a:rPr kumimoji="0" lang="en-US" altLang="en-US" sz="2800" b="0" i="0" u="none" strike="noStrike" cap="none" normalizeH="0" baseline="0" dirty="0" err="1">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err="1">
                <a:ln>
                  <a:noFill/>
                </a:ln>
                <a:solidFill>
                  <a:srgbClr val="660066"/>
                </a:solidFill>
                <a:effectLst/>
                <a:latin typeface="var(--bs-font-monospace)" charset="0"/>
                <a:ea typeface="Times New Roman" panose="02020603050405020304" pitchFamily="18" charset="0"/>
                <a:cs typeface="Courier New" panose="02070309020205020404" pitchFamily="49" charset="0"/>
              </a:rPr>
              <a:t>Country</a:t>
            </a: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 </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name</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 </a:t>
            </a:r>
            <a:r>
              <a:rPr kumimoji="0" lang="en-US" altLang="en-US" sz="2800" b="0" i="0" u="none" strike="noStrike" cap="none" normalizeH="0" baseline="0" dirty="0">
                <a:ln>
                  <a:noFill/>
                </a:ln>
                <a:solidFill>
                  <a:srgbClr val="008800"/>
                </a:solidFill>
                <a:effectLst/>
                <a:latin typeface="var(--bs-font-monospace)" charset="0"/>
                <a:ea typeface="Times New Roman" panose="02020603050405020304" pitchFamily="18" charset="0"/>
                <a:cs typeface="Courier New" panose="02070309020205020404" pitchFamily="49" charset="0"/>
              </a:rPr>
              <a:t>"India"</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 </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CREATE </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660066"/>
                </a:solidFill>
                <a:effectLst/>
                <a:latin typeface="var(--bs-font-monospace)" charset="0"/>
                <a:ea typeface="Times New Roman" panose="02020603050405020304" pitchFamily="18" charset="0"/>
                <a:cs typeface="Courier New" panose="02070309020205020404" pitchFamily="49" charset="0"/>
              </a:rPr>
              <a:t>Dhawan</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var(--bs-font-monospace)" charset="0"/>
                <a:ea typeface="Times New Roman" panose="02020603050405020304" pitchFamily="18" charset="0"/>
                <a:cs typeface="Courier New" panose="02070309020205020404" pitchFamily="49" charset="0"/>
              </a:rPr>
              <a:t>r</a:t>
            </a:r>
            <a:r>
              <a:rPr kumimoji="0" lang="en-US" altLang="en-US" sz="2800" b="0" i="0" u="none" strike="noStrike" cap="none" normalizeH="0" baseline="0" dirty="0" err="1">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var(--bs-font-monospace)" charset="0"/>
                <a:ea typeface="Times New Roman" panose="02020603050405020304" pitchFamily="18" charset="0"/>
                <a:cs typeface="Courier New" panose="02070309020205020404" pitchFamily="49" charset="0"/>
              </a:rPr>
              <a:t>BATSMAN_OF</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]-&gt;(</a:t>
            </a:r>
            <a:r>
              <a:rPr kumimoji="0" lang="en-US" altLang="en-US" sz="2800" b="0" i="0" u="none" strike="noStrike" cap="none" normalizeH="0" baseline="0" dirty="0">
                <a:ln>
                  <a:noFill/>
                </a:ln>
                <a:solidFill>
                  <a:srgbClr val="660066"/>
                </a:solidFill>
                <a:effectLst/>
                <a:latin typeface="var(--bs-font-monospace)" charset="0"/>
                <a:ea typeface="Times New Roman" panose="02020603050405020304" pitchFamily="18" charset="0"/>
                <a:cs typeface="Courier New" panose="02070309020205020404" pitchFamily="49" charset="0"/>
              </a:rPr>
              <a:t>Ind</a:t>
            </a:r>
            <a:r>
              <a:rPr kumimoji="0" lang="en-US" altLang="en-US" sz="2800" b="0" i="0" u="none" strike="noStrike" cap="none" normalizeH="0" baseline="0" dirty="0">
                <a:ln>
                  <a:noFill/>
                </a:ln>
                <a:solidFill>
                  <a:srgbClr val="666600"/>
                </a:solidFill>
                <a:effectLst/>
                <a:latin typeface="var(--bs-font-monospace)"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var(--bs-font-monospace)" charset="0"/>
                <a:ea typeface="Times New Roman" panose="02020603050405020304" pitchFamily="18" charset="0"/>
                <a:cs typeface="Courier New" panose="02070309020205020404" pitchFamily="49"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C58E93A6-7501-67C4-A158-8B0458F8952D}"/>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3" name="Google Shape;65;g2743e433a66_0_18">
            <a:extLst>
              <a:ext uri="{FF2B5EF4-FFF2-40B4-BE49-F238E27FC236}">
                <a16:creationId xmlns:a16="http://schemas.microsoft.com/office/drawing/2014/main" id="{F9482EA9-FA76-F071-58C1-8CD62D608ECC}"/>
              </a:ext>
            </a:extLst>
          </p:cNvPr>
          <p:cNvPicPr preferRelativeResize="0"/>
          <p:nvPr/>
        </p:nvPicPr>
        <p:blipFill rotWithShape="1">
          <a:blip r:embed="rId2">
            <a:alphaModFix/>
          </a:blip>
          <a:srcRect t="4970"/>
          <a:stretch/>
        </p:blipFill>
        <p:spPr>
          <a:xfrm>
            <a:off x="10882725" y="-5708"/>
            <a:ext cx="1309275" cy="1681775"/>
          </a:xfrm>
          <a:prstGeom prst="rect">
            <a:avLst/>
          </a:prstGeom>
          <a:noFill/>
          <a:ln>
            <a:noFill/>
          </a:ln>
        </p:spPr>
      </p:pic>
    </p:spTree>
    <p:extLst>
      <p:ext uri="{BB962C8B-B14F-4D97-AF65-F5344CB8AC3E}">
        <p14:creationId xmlns:p14="http://schemas.microsoft.com/office/powerpoint/2010/main" val="1840526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4" name="TextBox 3">
            <a:extLst>
              <a:ext uri="{FF2B5EF4-FFF2-40B4-BE49-F238E27FC236}">
                <a16:creationId xmlns:a16="http://schemas.microsoft.com/office/drawing/2014/main" id="{CAC994C2-CB8E-7495-D773-4352C02BC445}"/>
              </a:ext>
            </a:extLst>
          </p:cNvPr>
          <p:cNvSpPr txBox="1"/>
          <p:nvPr/>
        </p:nvSpPr>
        <p:spPr>
          <a:xfrm>
            <a:off x="324012" y="1513253"/>
            <a:ext cx="6101080" cy="532903"/>
          </a:xfrm>
          <a:prstGeom prst="rect">
            <a:avLst/>
          </a:prstGeom>
          <a:noFill/>
        </p:spPr>
        <p:txBody>
          <a:bodyPr wrap="square">
            <a:spAutoFit/>
          </a:bodyPr>
          <a:lstStyle/>
          <a:p>
            <a:pPr>
              <a:lnSpc>
                <a:spcPct val="107000"/>
              </a:lnSpc>
              <a:spcBef>
                <a:spcPts val="200"/>
              </a:spcBef>
            </a:pPr>
            <a:r>
              <a:rPr lang="en-IN" sz="2800" b="1" dirty="0">
                <a:effectLst/>
                <a:ea typeface="Times New Roman" panose="02020603050405020304" pitchFamily="18" charset="0"/>
                <a:cs typeface="Times New Roman" panose="02020603050405020304" pitchFamily="18" charset="0"/>
              </a:rPr>
              <a:t>Merging a Node with a Label</a:t>
            </a:r>
          </a:p>
        </p:txBody>
      </p:sp>
      <p:sp>
        <p:nvSpPr>
          <p:cNvPr id="3" name="TextBox 2">
            <a:extLst>
              <a:ext uri="{FF2B5EF4-FFF2-40B4-BE49-F238E27FC236}">
                <a16:creationId xmlns:a16="http://schemas.microsoft.com/office/drawing/2014/main" id="{96921653-357F-5380-42C0-8530F8BB364F}"/>
              </a:ext>
            </a:extLst>
          </p:cNvPr>
          <p:cNvSpPr txBox="1"/>
          <p:nvPr/>
        </p:nvSpPr>
        <p:spPr>
          <a:xfrm>
            <a:off x="193040" y="2239175"/>
            <a:ext cx="11606760" cy="1200329"/>
          </a:xfrm>
          <a:prstGeom prst="rect">
            <a:avLst/>
          </a:prstGeom>
          <a:noFill/>
        </p:spPr>
        <p:txBody>
          <a:bodyPr wrap="square">
            <a:spAutoFit/>
          </a:bodyPr>
          <a:lstStyle/>
          <a:p>
            <a:pPr algn="just">
              <a:spcBef>
                <a:spcPts val="600"/>
              </a:spcBef>
              <a:spcAft>
                <a:spcPts val="720"/>
              </a:spcAft>
            </a:pPr>
            <a:r>
              <a:rPr lang="en-IN" sz="2400" dirty="0">
                <a:effectLst/>
                <a:ea typeface="Times New Roman" panose="02020603050405020304" pitchFamily="18" charset="0"/>
                <a:cs typeface="Times New Roman" panose="02020603050405020304" pitchFamily="18" charset="0"/>
              </a:rPr>
              <a:t>You can merge a node in the database based on the label using the MERGE clause. If you try to merge a node based on the label, then Neo4j verifies whether there exists any node with the given label. If not, the current node will be created.</a:t>
            </a:r>
          </a:p>
        </p:txBody>
      </p:sp>
      <p:sp>
        <p:nvSpPr>
          <p:cNvPr id="5" name="Rectangle 1">
            <a:extLst>
              <a:ext uri="{FF2B5EF4-FFF2-40B4-BE49-F238E27FC236}">
                <a16:creationId xmlns:a16="http://schemas.microsoft.com/office/drawing/2014/main" id="{99C69A2F-04EF-E31C-B23C-2FD023C0C51F}"/>
              </a:ext>
            </a:extLst>
          </p:cNvPr>
          <p:cNvSpPr>
            <a:spLocks noChangeArrowheads="1"/>
          </p:cNvSpPr>
          <p:nvPr/>
        </p:nvSpPr>
        <p:spPr bwMode="auto">
          <a:xfrm>
            <a:off x="193040" y="3670107"/>
            <a:ext cx="10810240" cy="115416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MERGE (</a:t>
            </a:r>
            <a:r>
              <a:rPr kumimoji="0" lang="en-US" altLang="en-US" sz="24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node:label</a:t>
            </a:r>
            <a:r>
              <a:rPr kumimoji="0" lang="en-US" altLang="en-US" sz="2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RETURN node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MERGE (</a:t>
            </a:r>
            <a:r>
              <a:rPr kumimoji="0" lang="en-US" altLang="en-US" sz="24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Jadeja:player</a:t>
            </a:r>
            <a:r>
              <a:rPr kumimoji="0" lang="en-US" altLang="en-US" sz="2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RETURN Jadeja</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AE3878F4-89EB-C611-9AE9-D316EE515655}"/>
              </a:ext>
            </a:extLst>
          </p:cNvPr>
          <p:cNvSpPr>
            <a:spLocks noChangeArrowheads="1"/>
          </p:cNvSpPr>
          <p:nvPr/>
        </p:nvSpPr>
        <p:spPr bwMode="auto">
          <a:xfrm>
            <a:off x="193040" y="5316172"/>
            <a:ext cx="10726719" cy="907941"/>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MERGE </a:t>
            </a:r>
            <a:r>
              <a:rPr kumimoji="0" lang="en-US" altLang="en-US" sz="28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CT2013</a:t>
            </a:r>
            <a:r>
              <a:rPr kumimoji="0" lang="en-US" altLang="en-US" sz="28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660066"/>
                </a:solidFill>
                <a:effectLst/>
                <a:latin typeface="Times New Roman" panose="02020603050405020304" pitchFamily="18" charset="0"/>
                <a:ea typeface="Times New Roman" panose="02020603050405020304" pitchFamily="18" charset="0"/>
                <a:cs typeface="Times New Roman" panose="02020603050405020304" pitchFamily="18" charset="0"/>
              </a:rPr>
              <a:t>Tournament</a:t>
            </a:r>
            <a:r>
              <a:rPr kumimoji="0" lang="en-US" altLang="en-US" sz="28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kumimoji="0" lang="en-US" altLang="en-US" sz="28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rgbClr val="008800"/>
                </a:solidFill>
                <a:effectLst/>
                <a:latin typeface="Times New Roman" panose="02020603050405020304" pitchFamily="18" charset="0"/>
                <a:ea typeface="Times New Roman" panose="02020603050405020304" pitchFamily="18" charset="0"/>
                <a:cs typeface="Times New Roman" panose="02020603050405020304" pitchFamily="18" charset="0"/>
              </a:rPr>
              <a:t>"ICC Champions Trophy 2013"</a:t>
            </a:r>
            <a:r>
              <a:rPr kumimoji="0" lang="en-US" altLang="en-US" sz="28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RETURN CT2013</a:t>
            </a:r>
            <a:r>
              <a:rPr kumimoji="0" lang="en-US" altLang="en-US" sz="28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labels</a:t>
            </a:r>
            <a:r>
              <a:rPr kumimoji="0" lang="en-US" altLang="en-US" sz="28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CT2013</a:t>
            </a:r>
            <a:r>
              <a:rPr kumimoji="0" lang="en-US" altLang="en-US" sz="28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326ABB5-27DD-54E6-86F5-ECD968AE174E}"/>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spTree>
    <p:extLst>
      <p:ext uri="{BB962C8B-B14F-4D97-AF65-F5344CB8AC3E}">
        <p14:creationId xmlns:p14="http://schemas.microsoft.com/office/powerpoint/2010/main" val="35872310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473B520-A9D1-472D-B234-C4032DD0E596}"/>
              </a:ext>
            </a:extLst>
          </p:cNvPr>
          <p:cNvCxnSpPr>
            <a:cxnSpLocks/>
          </p:cNvCxnSpPr>
          <p:nvPr/>
        </p:nvCxnSpPr>
        <p:spPr>
          <a:xfrm flipV="1">
            <a:off x="5448168" y="288730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43E8D5-98D6-4BA6-B3EA-B5411DA566A9}"/>
              </a:ext>
            </a:extLst>
          </p:cNvPr>
          <p:cNvSpPr/>
          <p:nvPr/>
        </p:nvSpPr>
        <p:spPr>
          <a:xfrm>
            <a:off x="5460537" y="4049738"/>
            <a:ext cx="7497214" cy="461665"/>
          </a:xfrm>
          <a:prstGeom prst="rect">
            <a:avLst/>
          </a:prstGeom>
        </p:spPr>
        <p:txBody>
          <a:bodyPr wrap="square">
            <a:spAutoFit/>
          </a:bodyPr>
          <a:lstStyle/>
          <a:p>
            <a:r>
              <a:rPr lang="en-US" sz="2400" b="1" dirty="0"/>
              <a:t>artiarya@pes.edu</a:t>
            </a:r>
            <a:endParaRPr lang="en-IN" sz="2400" b="1" dirty="0"/>
          </a:p>
        </p:txBody>
      </p:sp>
      <p:grpSp>
        <p:nvGrpSpPr>
          <p:cNvPr id="13" name="Group 12">
            <a:extLst>
              <a:ext uri="{FF2B5EF4-FFF2-40B4-BE49-F238E27FC236}">
                <a16:creationId xmlns:a16="http://schemas.microsoft.com/office/drawing/2014/main" id="{0B436274-E913-46F7-B58F-E0B0713EC594}"/>
              </a:ext>
            </a:extLst>
          </p:cNvPr>
          <p:cNvGrpSpPr/>
          <p:nvPr/>
        </p:nvGrpSpPr>
        <p:grpSpPr>
          <a:xfrm>
            <a:off x="313844" y="349466"/>
            <a:ext cx="11518407" cy="6218388"/>
            <a:chOff x="313844" y="349466"/>
            <a:chExt cx="11518407" cy="6218388"/>
          </a:xfrm>
          <a:solidFill>
            <a:schemeClr val="accent2">
              <a:lumMod val="75000"/>
            </a:schemeClr>
          </a:solidFill>
        </p:grpSpPr>
        <p:sp>
          <p:nvSpPr>
            <p:cNvPr id="14" name="Rectangle 13">
              <a:extLst>
                <a:ext uri="{FF2B5EF4-FFF2-40B4-BE49-F238E27FC236}">
                  <a16:creationId xmlns:a16="http://schemas.microsoft.com/office/drawing/2014/main" id="{54B9092D-46D3-4724-A230-51F43D78A967}"/>
                </a:ext>
              </a:extLst>
            </p:cNvPr>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5E94C15-EFC4-4DC4-AE91-4D6631C438BE}"/>
                </a:ext>
              </a:extLst>
            </p:cNvPr>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828287AB-A481-4BDF-BE49-1BBA364237E1}"/>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EC3328F7-E593-44F8-A55A-576E1E3E973D}"/>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Rectangle 18">
            <a:extLst>
              <a:ext uri="{FF2B5EF4-FFF2-40B4-BE49-F238E27FC236}">
                <a16:creationId xmlns:a16="http://schemas.microsoft.com/office/drawing/2014/main" id="{94BAC35B-0C86-48BD-81AE-8629CCB2734E}"/>
              </a:ext>
            </a:extLst>
          </p:cNvPr>
          <p:cNvSpPr/>
          <p:nvPr/>
        </p:nvSpPr>
        <p:spPr>
          <a:xfrm>
            <a:off x="5448168" y="2049518"/>
            <a:ext cx="4603806" cy="665240"/>
          </a:xfrm>
          <a:prstGeom prst="rect">
            <a:avLst/>
          </a:prstGeom>
        </p:spPr>
        <p:txBody>
          <a:bodyPr wrap="square">
            <a:spAutoFit/>
          </a:bodyPr>
          <a:lstStyle/>
          <a:p>
            <a:r>
              <a:rPr lang="en-US" sz="3600" b="1" dirty="0">
                <a:solidFill>
                  <a:schemeClr val="accent2">
                    <a:lumMod val="75000"/>
                  </a:schemeClr>
                </a:solidFill>
              </a:rPr>
              <a:t>T</a:t>
            </a:r>
            <a:r>
              <a:rPr lang="en-IN" sz="3600" b="1" dirty="0">
                <a:solidFill>
                  <a:schemeClr val="accent2">
                    <a:lumMod val="75000"/>
                  </a:schemeClr>
                </a:solidFill>
              </a:rPr>
              <a:t>HANK YOU</a:t>
            </a:r>
          </a:p>
        </p:txBody>
      </p:sp>
      <p:sp>
        <p:nvSpPr>
          <p:cNvPr id="20" name="Rectangle 19">
            <a:extLst>
              <a:ext uri="{FF2B5EF4-FFF2-40B4-BE49-F238E27FC236}">
                <a16:creationId xmlns:a16="http://schemas.microsoft.com/office/drawing/2014/main" id="{97E8DF64-61DB-4438-8664-105788459AD2}"/>
              </a:ext>
            </a:extLst>
          </p:cNvPr>
          <p:cNvSpPr/>
          <p:nvPr/>
        </p:nvSpPr>
        <p:spPr>
          <a:xfrm>
            <a:off x="5448168" y="3128242"/>
            <a:ext cx="7497214" cy="461665"/>
          </a:xfrm>
          <a:prstGeom prst="rect">
            <a:avLst/>
          </a:prstGeom>
        </p:spPr>
        <p:txBody>
          <a:bodyPr wrap="square">
            <a:spAutoFit/>
          </a:bodyPr>
          <a:lstStyle/>
          <a:p>
            <a:r>
              <a:rPr lang="en-IN" sz="2400" b="1" dirty="0" err="1"/>
              <a:t>Dr.</a:t>
            </a:r>
            <a:r>
              <a:rPr lang="en-IN" sz="2400" b="1" dirty="0"/>
              <a:t> Arti Arya</a:t>
            </a:r>
          </a:p>
        </p:txBody>
      </p:sp>
      <p:sp>
        <p:nvSpPr>
          <p:cNvPr id="21" name="Rectangle 20">
            <a:extLst>
              <a:ext uri="{FF2B5EF4-FFF2-40B4-BE49-F238E27FC236}">
                <a16:creationId xmlns:a16="http://schemas.microsoft.com/office/drawing/2014/main" id="{0916C8C7-6436-48A9-9CF7-1AAC7653EAAE}"/>
              </a:ext>
            </a:extLst>
          </p:cNvPr>
          <p:cNvSpPr/>
          <p:nvPr/>
        </p:nvSpPr>
        <p:spPr>
          <a:xfrm>
            <a:off x="5448168" y="3525847"/>
            <a:ext cx="6213401" cy="461665"/>
          </a:xfrm>
          <a:prstGeom prst="rect">
            <a:avLst/>
          </a:prstGeom>
        </p:spPr>
        <p:txBody>
          <a:bodyPr wrap="square">
            <a:spAutoFit/>
          </a:bodyPr>
          <a:lstStyle/>
          <a:p>
            <a:r>
              <a:rPr lang="en-US" sz="2400" dirty="0"/>
              <a:t>Department of Computer Science &amp;Engineering</a:t>
            </a:r>
            <a:endParaRPr lang="en-IN" sz="2400" dirty="0"/>
          </a:p>
        </p:txBody>
      </p:sp>
      <p:pic>
        <p:nvPicPr>
          <p:cNvPr id="2" name="Google Shape;48;p1">
            <a:extLst>
              <a:ext uri="{FF2B5EF4-FFF2-40B4-BE49-F238E27FC236}">
                <a16:creationId xmlns:a16="http://schemas.microsoft.com/office/drawing/2014/main" id="{8EBAD462-31F3-994B-568A-B58033B41A4B}"/>
              </a:ext>
            </a:extLst>
          </p:cNvPr>
          <p:cNvPicPr preferRelativeResize="0"/>
          <p:nvPr/>
        </p:nvPicPr>
        <p:blipFill rotWithShape="1">
          <a:blip r:embed="rId2">
            <a:alphaModFix/>
          </a:blip>
          <a:srcRect/>
          <a:stretch/>
        </p:blipFill>
        <p:spPr>
          <a:xfrm>
            <a:off x="1814893" y="1477384"/>
            <a:ext cx="2238671" cy="3667634"/>
          </a:xfrm>
          <a:prstGeom prst="rect">
            <a:avLst/>
          </a:prstGeom>
          <a:noFill/>
          <a:ln>
            <a:noFill/>
          </a:ln>
        </p:spPr>
      </p:pic>
    </p:spTree>
    <p:extLst>
      <p:ext uri="{BB962C8B-B14F-4D97-AF65-F5344CB8AC3E}">
        <p14:creationId xmlns:p14="http://schemas.microsoft.com/office/powerpoint/2010/main" val="1459503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93B77BD-3028-59A3-4C76-C82BC16605F7}"/>
              </a:ext>
            </a:extLst>
          </p:cNvPr>
          <p:cNvPicPr>
            <a:picLocks noChangeAspect="1"/>
          </p:cNvPicPr>
          <p:nvPr/>
        </p:nvPicPr>
        <p:blipFill>
          <a:blip r:embed="rId2"/>
          <a:stretch>
            <a:fillRect/>
          </a:stretch>
        </p:blipFill>
        <p:spPr>
          <a:xfrm>
            <a:off x="1912965" y="4025295"/>
            <a:ext cx="7352955" cy="2411453"/>
          </a:xfrm>
          <a:prstGeom prst="rect">
            <a:avLst/>
          </a:prstGeom>
        </p:spPr>
      </p:pic>
      <p:sp>
        <p:nvSpPr>
          <p:cNvPr id="7" name="TextBox 6">
            <a:extLst>
              <a:ext uri="{FF2B5EF4-FFF2-40B4-BE49-F238E27FC236}">
                <a16:creationId xmlns:a16="http://schemas.microsoft.com/office/drawing/2014/main" id="{67DDA195-9B6A-E17F-7DAC-5EFD43C78BE3}"/>
              </a:ext>
            </a:extLst>
          </p:cNvPr>
          <p:cNvSpPr txBox="1"/>
          <p:nvPr/>
        </p:nvSpPr>
        <p:spPr>
          <a:xfrm>
            <a:off x="371880" y="1459399"/>
            <a:ext cx="9828759" cy="1938992"/>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181818"/>
                </a:solidFill>
                <a:effectLst/>
                <a:latin typeface="help-font"/>
              </a:rPr>
              <a:t>Graph Compute is a high-performance distributed graph computing service (developed by many companies like Alibaba Cloud). </a:t>
            </a:r>
          </a:p>
          <a:p>
            <a:pPr marL="342900" indent="-342900" algn="just">
              <a:buFont typeface="Arial" panose="020B0604020202020204" pitchFamily="34" charset="0"/>
              <a:buChar char="•"/>
            </a:pPr>
            <a:endParaRPr lang="en-US" sz="2400" b="0" i="0" dirty="0">
              <a:solidFill>
                <a:srgbClr val="181818"/>
              </a:solidFill>
              <a:effectLst/>
              <a:latin typeface="help-font"/>
            </a:endParaRPr>
          </a:p>
          <a:p>
            <a:pPr marL="342900" indent="-342900" algn="just">
              <a:buFont typeface="Arial" panose="020B0604020202020204" pitchFamily="34" charset="0"/>
              <a:buChar char="•"/>
            </a:pPr>
            <a:r>
              <a:rPr lang="en-US" sz="2400" b="0" i="0" dirty="0">
                <a:solidFill>
                  <a:srgbClr val="181818"/>
                </a:solidFill>
                <a:effectLst/>
                <a:latin typeface="help-font"/>
              </a:rPr>
              <a:t>It provides an end-to-end graph computing service that supports trillions of data records. </a:t>
            </a:r>
          </a:p>
        </p:txBody>
      </p:sp>
      <p:sp>
        <p:nvSpPr>
          <p:cNvPr id="2" name="Rectangle 1">
            <a:extLst>
              <a:ext uri="{FF2B5EF4-FFF2-40B4-BE49-F238E27FC236}">
                <a16:creationId xmlns:a16="http://schemas.microsoft.com/office/drawing/2014/main" id="{2D5A96E2-7E05-5CA9-39A1-8910557F450A}"/>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3" name="Google Shape;65;g2743e433a66_0_18">
            <a:extLst>
              <a:ext uri="{FF2B5EF4-FFF2-40B4-BE49-F238E27FC236}">
                <a16:creationId xmlns:a16="http://schemas.microsoft.com/office/drawing/2014/main" id="{F9DA72E9-BAC5-A9B3-3228-B1B3C5C35E9F}"/>
              </a:ext>
            </a:extLst>
          </p:cNvPr>
          <p:cNvPicPr preferRelativeResize="0"/>
          <p:nvPr/>
        </p:nvPicPr>
        <p:blipFill rotWithShape="1">
          <a:blip r:embed="rId3">
            <a:alphaModFix/>
          </a:blip>
          <a:srcRect t="4970"/>
          <a:stretch/>
        </p:blipFill>
        <p:spPr>
          <a:xfrm>
            <a:off x="10882725" y="0"/>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1FBFAEE-8D1A-C770-8FC1-8580AE8EA42A}"/>
                  </a:ext>
                </a:extLst>
              </p14:cNvPr>
              <p14:cNvContentPartPr/>
              <p14:nvPr/>
            </p14:nvContentPartPr>
            <p14:xfrm>
              <a:off x="1134720" y="1855080"/>
              <a:ext cx="8628120" cy="1571400"/>
            </p14:xfrm>
          </p:contentPart>
        </mc:Choice>
        <mc:Fallback xmlns="">
          <p:pic>
            <p:nvPicPr>
              <p:cNvPr id="5" name="Ink 4">
                <a:extLst>
                  <a:ext uri="{FF2B5EF4-FFF2-40B4-BE49-F238E27FC236}">
                    <a16:creationId xmlns:a16="http://schemas.microsoft.com/office/drawing/2014/main" id="{61FBFAEE-8D1A-C770-8FC1-8580AE8EA42A}"/>
                  </a:ext>
                </a:extLst>
              </p:cNvPr>
              <p:cNvPicPr/>
              <p:nvPr/>
            </p:nvPicPr>
            <p:blipFill>
              <a:blip r:embed="rId5"/>
              <a:stretch>
                <a:fillRect/>
              </a:stretch>
            </p:blipFill>
            <p:spPr>
              <a:xfrm>
                <a:off x="1125360" y="1845720"/>
                <a:ext cx="8646840" cy="1590120"/>
              </a:xfrm>
              <a:prstGeom prst="rect">
                <a:avLst/>
              </a:prstGeom>
            </p:spPr>
          </p:pic>
        </mc:Fallback>
      </mc:AlternateContent>
    </p:spTree>
    <p:extLst>
      <p:ext uri="{BB962C8B-B14F-4D97-AF65-F5344CB8AC3E}">
        <p14:creationId xmlns:p14="http://schemas.microsoft.com/office/powerpoint/2010/main" val="1519234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93B77BD-3028-59A3-4C76-C82BC16605F7}"/>
              </a:ext>
            </a:extLst>
          </p:cNvPr>
          <p:cNvPicPr>
            <a:picLocks noChangeAspect="1"/>
          </p:cNvPicPr>
          <p:nvPr/>
        </p:nvPicPr>
        <p:blipFill>
          <a:blip r:embed="rId2"/>
          <a:stretch>
            <a:fillRect/>
          </a:stretch>
        </p:blipFill>
        <p:spPr>
          <a:xfrm>
            <a:off x="2236743" y="3994114"/>
            <a:ext cx="7641157" cy="2505971"/>
          </a:xfrm>
          <a:prstGeom prst="rect">
            <a:avLst/>
          </a:prstGeom>
        </p:spPr>
      </p:pic>
      <p:sp>
        <p:nvSpPr>
          <p:cNvPr id="7" name="TextBox 6">
            <a:extLst>
              <a:ext uri="{FF2B5EF4-FFF2-40B4-BE49-F238E27FC236}">
                <a16:creationId xmlns:a16="http://schemas.microsoft.com/office/drawing/2014/main" id="{67DDA195-9B6A-E17F-7DAC-5EFD43C78BE3}"/>
              </a:ext>
            </a:extLst>
          </p:cNvPr>
          <p:cNvSpPr txBox="1"/>
          <p:nvPr/>
        </p:nvSpPr>
        <p:spPr>
          <a:xfrm>
            <a:off x="371880" y="942690"/>
            <a:ext cx="9595080" cy="2677656"/>
          </a:xfrm>
          <a:prstGeom prst="rect">
            <a:avLst/>
          </a:prstGeom>
          <a:noFill/>
        </p:spPr>
        <p:txBody>
          <a:bodyPr wrap="square">
            <a:spAutoFit/>
          </a:bodyPr>
          <a:lstStyle/>
          <a:p>
            <a:pPr algn="just"/>
            <a:r>
              <a:rPr lang="en-US" sz="2400" b="0" i="0" dirty="0">
                <a:solidFill>
                  <a:srgbClr val="181818"/>
                </a:solidFill>
                <a:effectLst/>
                <a:latin typeface="help-font"/>
              </a:rPr>
              <a:t> </a:t>
            </a:r>
          </a:p>
          <a:p>
            <a:pPr marL="342900" indent="-342900" algn="just">
              <a:buFont typeface="Arial" panose="020B0604020202020204" pitchFamily="34" charset="0"/>
              <a:buChar char="•"/>
            </a:pPr>
            <a:r>
              <a:rPr lang="en-US" sz="2400" b="0" i="0" dirty="0">
                <a:solidFill>
                  <a:srgbClr val="181818"/>
                </a:solidFill>
                <a:effectLst/>
                <a:latin typeface="help-font"/>
              </a:rPr>
              <a:t>Graph Compute allows to </a:t>
            </a:r>
            <a:r>
              <a:rPr lang="en-US" sz="2400" b="0" i="0" dirty="0">
                <a:solidFill>
                  <a:srgbClr val="FF0000"/>
                </a:solidFill>
                <a:effectLst/>
                <a:latin typeface="help-font"/>
              </a:rPr>
              <a:t>efficiently store, query, and compute complex graph relationship data </a:t>
            </a:r>
            <a:r>
              <a:rPr lang="en-US" sz="2400" b="0" i="0" dirty="0">
                <a:solidFill>
                  <a:srgbClr val="181818"/>
                </a:solidFill>
                <a:effectLst/>
                <a:latin typeface="help-font"/>
              </a:rPr>
              <a:t>by using </a:t>
            </a:r>
            <a:r>
              <a:rPr lang="en-US" sz="2400" b="0" i="0" dirty="0">
                <a:solidFill>
                  <a:srgbClr val="FF0000"/>
                </a:solidFill>
                <a:effectLst/>
                <a:latin typeface="help-font"/>
              </a:rPr>
              <a:t>graph algorithms and models. </a:t>
            </a:r>
          </a:p>
          <a:p>
            <a:pPr marL="342900" indent="-342900" algn="just">
              <a:buFont typeface="Arial" panose="020B0604020202020204" pitchFamily="34" charset="0"/>
              <a:buChar char="•"/>
            </a:pPr>
            <a:endParaRPr lang="en-US" sz="2400" b="0" i="0" dirty="0">
              <a:solidFill>
                <a:srgbClr val="181818"/>
              </a:solidFill>
              <a:effectLst/>
              <a:latin typeface="help-font"/>
            </a:endParaRPr>
          </a:p>
          <a:p>
            <a:pPr marL="342900" indent="-342900" algn="just">
              <a:buFont typeface="Arial" panose="020B0604020202020204" pitchFamily="34" charset="0"/>
              <a:buChar char="•"/>
            </a:pPr>
            <a:r>
              <a:rPr lang="en-US" sz="2400" b="0" i="0" dirty="0">
                <a:solidFill>
                  <a:srgbClr val="181818"/>
                </a:solidFill>
                <a:effectLst/>
                <a:latin typeface="help-font"/>
              </a:rPr>
              <a:t>Graph Compute can be used in a wide range of scenarios such as recommended advertisements for searches, real-time risk control, knowledge graph, and social networks.</a:t>
            </a:r>
            <a:endParaRPr lang="en-IN" sz="2400" dirty="0">
              <a:cs typeface="Times New Roman" panose="02020603050405020304" pitchFamily="18" charset="0"/>
            </a:endParaRPr>
          </a:p>
        </p:txBody>
      </p:sp>
      <p:sp>
        <p:nvSpPr>
          <p:cNvPr id="2" name="Rectangle 1">
            <a:extLst>
              <a:ext uri="{FF2B5EF4-FFF2-40B4-BE49-F238E27FC236}">
                <a16:creationId xmlns:a16="http://schemas.microsoft.com/office/drawing/2014/main" id="{2D5A96E2-7E05-5CA9-39A1-8910557F450A}"/>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3" name="Google Shape;65;g2743e433a66_0_18">
            <a:extLst>
              <a:ext uri="{FF2B5EF4-FFF2-40B4-BE49-F238E27FC236}">
                <a16:creationId xmlns:a16="http://schemas.microsoft.com/office/drawing/2014/main" id="{F9DA72E9-BAC5-A9B3-3228-B1B3C5C35E9F}"/>
              </a:ext>
            </a:extLst>
          </p:cNvPr>
          <p:cNvPicPr preferRelativeResize="0"/>
          <p:nvPr/>
        </p:nvPicPr>
        <p:blipFill rotWithShape="1">
          <a:blip r:embed="rId3">
            <a:alphaModFix/>
          </a:blip>
          <a:srcRect t="4970"/>
          <a:stretch/>
        </p:blipFill>
        <p:spPr>
          <a:xfrm>
            <a:off x="10882725" y="0"/>
            <a:ext cx="1309275" cy="16817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673EE08-0506-D260-08E2-4EF712BD98FB}"/>
                  </a:ext>
                </a:extLst>
              </p14:cNvPr>
              <p14:cNvContentPartPr/>
              <p14:nvPr/>
            </p14:nvContentPartPr>
            <p14:xfrm>
              <a:off x="1129320" y="1659600"/>
              <a:ext cx="8071920" cy="1208160"/>
            </p14:xfrm>
          </p:contentPart>
        </mc:Choice>
        <mc:Fallback xmlns="">
          <p:pic>
            <p:nvPicPr>
              <p:cNvPr id="5" name="Ink 4">
                <a:extLst>
                  <a:ext uri="{FF2B5EF4-FFF2-40B4-BE49-F238E27FC236}">
                    <a16:creationId xmlns:a16="http://schemas.microsoft.com/office/drawing/2014/main" id="{2673EE08-0506-D260-08E2-4EF712BD98FB}"/>
                  </a:ext>
                </a:extLst>
              </p:cNvPr>
              <p:cNvPicPr/>
              <p:nvPr/>
            </p:nvPicPr>
            <p:blipFill>
              <a:blip r:embed="rId5"/>
              <a:stretch>
                <a:fillRect/>
              </a:stretch>
            </p:blipFill>
            <p:spPr>
              <a:xfrm>
                <a:off x="1119960" y="1650240"/>
                <a:ext cx="8090640" cy="1226880"/>
              </a:xfrm>
              <a:prstGeom prst="rect">
                <a:avLst/>
              </a:prstGeom>
            </p:spPr>
          </p:pic>
        </mc:Fallback>
      </mc:AlternateContent>
    </p:spTree>
    <p:extLst>
      <p:ext uri="{BB962C8B-B14F-4D97-AF65-F5344CB8AC3E}">
        <p14:creationId xmlns:p14="http://schemas.microsoft.com/office/powerpoint/2010/main" val="2187454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93B77BD-3028-59A3-4C76-C82BC16605F7}"/>
              </a:ext>
            </a:extLst>
          </p:cNvPr>
          <p:cNvPicPr>
            <a:picLocks noChangeAspect="1"/>
          </p:cNvPicPr>
          <p:nvPr/>
        </p:nvPicPr>
        <p:blipFill>
          <a:blip r:embed="rId2"/>
          <a:stretch>
            <a:fillRect/>
          </a:stretch>
        </p:blipFill>
        <p:spPr>
          <a:xfrm>
            <a:off x="2521223" y="4279996"/>
            <a:ext cx="6458673" cy="2118167"/>
          </a:xfrm>
          <a:prstGeom prst="rect">
            <a:avLst/>
          </a:prstGeom>
        </p:spPr>
      </p:pic>
      <p:sp>
        <p:nvSpPr>
          <p:cNvPr id="7" name="TextBox 6">
            <a:extLst>
              <a:ext uri="{FF2B5EF4-FFF2-40B4-BE49-F238E27FC236}">
                <a16:creationId xmlns:a16="http://schemas.microsoft.com/office/drawing/2014/main" id="{67DDA195-9B6A-E17F-7DAC-5EFD43C78BE3}"/>
              </a:ext>
            </a:extLst>
          </p:cNvPr>
          <p:cNvSpPr txBox="1"/>
          <p:nvPr/>
        </p:nvSpPr>
        <p:spPr>
          <a:xfrm>
            <a:off x="371880" y="1513356"/>
            <a:ext cx="10081849" cy="2677656"/>
          </a:xfrm>
          <a:prstGeom prst="rect">
            <a:avLst/>
          </a:prstGeom>
          <a:noFill/>
        </p:spPr>
        <p:txBody>
          <a:bodyPr wrap="square">
            <a:spAutoFit/>
          </a:bodyPr>
          <a:lstStyle/>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A </a:t>
            </a:r>
            <a:r>
              <a:rPr lang="en-US" sz="2400" b="0" i="1" u="none" strike="noStrike" baseline="0" dirty="0">
                <a:cs typeface="Times New Roman" panose="02020603050405020304" pitchFamily="18" charset="0"/>
              </a:rPr>
              <a:t>graph compute engine </a:t>
            </a:r>
            <a:r>
              <a:rPr lang="en-US" sz="2400" b="0" i="0" u="none" strike="noStrike" baseline="0" dirty="0">
                <a:cs typeface="Times New Roman" panose="02020603050405020304" pitchFamily="18" charset="0"/>
              </a:rPr>
              <a:t>is a technology that enables global graph computational algorithms to be run against large datasets. </a:t>
            </a:r>
          </a:p>
          <a:p>
            <a:pPr marL="342900" indent="-342900" algn="just">
              <a:buFont typeface="Arial" panose="020B0604020202020204" pitchFamily="34" charset="0"/>
              <a:buChar char="•"/>
            </a:pPr>
            <a:r>
              <a:rPr lang="en-US" sz="2400" b="0" i="0" u="none" strike="noStrike" baseline="0" dirty="0">
                <a:cs typeface="Times New Roman" panose="02020603050405020304" pitchFamily="18" charset="0"/>
              </a:rPr>
              <a:t>Because of their emphasis on global queries, graph compute engines are normally optimized for scanning and processing large amounts of information in batches, and in that respect they are similar to other batch analysis technologies, such as data mining and OLAP, in use in the relational world.</a:t>
            </a:r>
            <a:endParaRPr lang="en-IN" sz="2400" dirty="0">
              <a:cs typeface="Times New Roman" panose="02020603050405020304" pitchFamily="18" charset="0"/>
            </a:endParaRPr>
          </a:p>
        </p:txBody>
      </p:sp>
      <p:sp>
        <p:nvSpPr>
          <p:cNvPr id="2" name="Rectangle 1">
            <a:extLst>
              <a:ext uri="{FF2B5EF4-FFF2-40B4-BE49-F238E27FC236}">
                <a16:creationId xmlns:a16="http://schemas.microsoft.com/office/drawing/2014/main" id="{2D5A96E2-7E05-5CA9-39A1-8910557F450A}"/>
              </a:ext>
            </a:extLst>
          </p:cNvPr>
          <p:cNvSpPr/>
          <p:nvPr/>
        </p:nvSpPr>
        <p:spPr>
          <a:xfrm>
            <a:off x="371880" y="357915"/>
            <a:ext cx="7999758" cy="584775"/>
          </a:xfrm>
          <a:prstGeom prst="rect">
            <a:avLst/>
          </a:prstGeom>
        </p:spPr>
        <p:txBody>
          <a:bodyPr wrap="square">
            <a:spAutoFit/>
          </a:bodyPr>
          <a:lstStyle/>
          <a:p>
            <a:r>
              <a:rPr lang="en-IN" sz="3200" b="1" dirty="0">
                <a:solidFill>
                  <a:schemeClr val="accent2">
                    <a:lumMod val="75000"/>
                  </a:schemeClr>
                </a:solidFill>
              </a:rPr>
              <a:t>Graph Database</a:t>
            </a:r>
          </a:p>
        </p:txBody>
      </p:sp>
      <p:pic>
        <p:nvPicPr>
          <p:cNvPr id="3" name="Google Shape;65;g2743e433a66_0_18">
            <a:extLst>
              <a:ext uri="{FF2B5EF4-FFF2-40B4-BE49-F238E27FC236}">
                <a16:creationId xmlns:a16="http://schemas.microsoft.com/office/drawing/2014/main" id="{F9DA72E9-BAC5-A9B3-3228-B1B3C5C35E9F}"/>
              </a:ext>
            </a:extLst>
          </p:cNvPr>
          <p:cNvPicPr preferRelativeResize="0"/>
          <p:nvPr/>
        </p:nvPicPr>
        <p:blipFill rotWithShape="1">
          <a:blip r:embed="rId3">
            <a:alphaModFix/>
          </a:blip>
          <a:srcRect t="4970"/>
          <a:stretch/>
        </p:blipFill>
        <p:spPr>
          <a:xfrm>
            <a:off x="10882725" y="0"/>
            <a:ext cx="1309275" cy="1681775"/>
          </a:xfrm>
          <a:prstGeom prst="rect">
            <a:avLst/>
          </a:prstGeom>
          <a:noFill/>
          <a:ln>
            <a:noFill/>
          </a:ln>
        </p:spPr>
      </p:pic>
    </p:spTree>
    <p:extLst>
      <p:ext uri="{BB962C8B-B14F-4D97-AF65-F5344CB8AC3E}">
        <p14:creationId xmlns:p14="http://schemas.microsoft.com/office/powerpoint/2010/main" val="1064337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5D4F4A6E89004B9969E5A919E98885" ma:contentTypeVersion="7" ma:contentTypeDescription="Create a new document." ma:contentTypeScope="" ma:versionID="a7e34601cba34b5100a96368ac6191df">
  <xsd:schema xmlns:xsd="http://www.w3.org/2001/XMLSchema" xmlns:xs="http://www.w3.org/2001/XMLSchema" xmlns:p="http://schemas.microsoft.com/office/2006/metadata/properties" xmlns:ns2="777052eb-7f64-4d82-8b21-49620de4b061" targetNamespace="http://schemas.microsoft.com/office/2006/metadata/properties" ma:root="true" ma:fieldsID="ee9fa33780a42d2c59011c1127885f1f" ns2:_="">
    <xsd:import namespace="777052eb-7f64-4d82-8b21-49620de4b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7052eb-7f64-4d82-8b21-49620de4b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D61C46-EE94-4E99-8651-F4FAA0B71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7052eb-7f64-4d82-8b21-49620de4b0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BAF63F-967C-47FB-BE0F-65DBACE65259}">
  <ds:schemaRefs>
    <ds:schemaRef ds:uri="http://schemas.microsoft.com/sharepoint/v3/contenttype/forms"/>
  </ds:schemaRefs>
</ds:datastoreItem>
</file>

<file path=customXml/itemProps3.xml><?xml version="1.0" encoding="utf-8"?>
<ds:datastoreItem xmlns:ds="http://schemas.openxmlformats.org/officeDocument/2006/customXml" ds:itemID="{75CEAC4D-C2A8-4697-8000-80DD1D07693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8814</TotalTime>
  <Words>4313</Words>
  <Application>Microsoft Office PowerPoint</Application>
  <PresentationFormat>Widescreen</PresentationFormat>
  <Paragraphs>479</Paragraphs>
  <Slides>68</Slides>
  <Notes>6</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GRAPH THEORY AND ITS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Venkataram</dc:creator>
  <cp:lastModifiedBy>Dr Arti Arya</cp:lastModifiedBy>
  <cp:revision>366</cp:revision>
  <dcterms:created xsi:type="dcterms:W3CDTF">2020-06-03T14:19:11Z</dcterms:created>
  <dcterms:modified xsi:type="dcterms:W3CDTF">2023-11-22T04:38:36Z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0x0101004A5D4F4A6E89004B9969E5A919E98885</vt:lpwstr>
  </property>
</Properties>
</file>